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64" r:id="rId2"/>
    <p:sldId id="388" r:id="rId3"/>
    <p:sldId id="366" r:id="rId4"/>
    <p:sldId id="368" r:id="rId5"/>
    <p:sldId id="369" r:id="rId6"/>
    <p:sldId id="392" r:id="rId7"/>
    <p:sldId id="383" r:id="rId8"/>
    <p:sldId id="394" r:id="rId9"/>
    <p:sldId id="372" r:id="rId10"/>
    <p:sldId id="377" r:id="rId11"/>
    <p:sldId id="376" r:id="rId12"/>
    <p:sldId id="384" r:id="rId13"/>
    <p:sldId id="373" r:id="rId14"/>
    <p:sldId id="374" r:id="rId15"/>
    <p:sldId id="391" r:id="rId16"/>
    <p:sldId id="375" r:id="rId17"/>
    <p:sldId id="379" r:id="rId18"/>
    <p:sldId id="380" r:id="rId19"/>
    <p:sldId id="381" r:id="rId20"/>
    <p:sldId id="382" r:id="rId21"/>
    <p:sldId id="385" r:id="rId22"/>
    <p:sldId id="386" r:id="rId23"/>
    <p:sldId id="341" r:id="rId24"/>
    <p:sldId id="393" r:id="rId25"/>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305B"/>
    <a:srgbClr val="00A1DA"/>
    <a:srgbClr val="0091C4"/>
    <a:srgbClr val="99B3C3"/>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09" autoAdjust="0"/>
    <p:restoredTop sz="86814" autoAdjust="0"/>
  </p:normalViewPr>
  <p:slideViewPr>
    <p:cSldViewPr snapToGrid="0">
      <p:cViewPr varScale="1">
        <p:scale>
          <a:sx n="83" d="100"/>
          <a:sy n="83" d="100"/>
        </p:scale>
        <p:origin x="672"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31DDF5-2ABC-4564-9617-2F0F94417DDC}" type="doc">
      <dgm:prSet loTypeId="urn:microsoft.com/office/officeart/2008/layout/RadialCluster" loCatId="cycle" qsTypeId="urn:microsoft.com/office/officeart/2005/8/quickstyle/simple1" qsCatId="simple" csTypeId="urn:microsoft.com/office/officeart/2005/8/colors/accent1_3" csCatId="accent1" phldr="1"/>
      <dgm:spPr/>
      <dgm:t>
        <a:bodyPr/>
        <a:lstStyle/>
        <a:p>
          <a:endParaRPr lang="nl-NL"/>
        </a:p>
      </dgm:t>
    </dgm:pt>
    <dgm:pt modelId="{C94E9FE5-34B9-4E09-A357-A329C1A11DBF}">
      <dgm:prSet phldrT="[Tekst]"/>
      <dgm:spPr/>
      <dgm:t>
        <a:bodyPr/>
        <a:lstStyle/>
        <a:p>
          <a:r>
            <a:rPr lang="nl-NL" dirty="0"/>
            <a:t>ONDERWIJS</a:t>
          </a:r>
        </a:p>
      </dgm:t>
    </dgm:pt>
    <dgm:pt modelId="{5EAAE3D7-8F91-4487-9068-16120C201FFD}" type="parTrans" cxnId="{5C6348EE-BE1F-45DC-AE76-80280F73BC88}">
      <dgm:prSet/>
      <dgm:spPr/>
      <dgm:t>
        <a:bodyPr/>
        <a:lstStyle/>
        <a:p>
          <a:endParaRPr lang="nl-NL"/>
        </a:p>
      </dgm:t>
    </dgm:pt>
    <dgm:pt modelId="{9982D2DC-2BDE-4C0C-8C68-84B90B882A33}" type="sibTrans" cxnId="{5C6348EE-BE1F-45DC-AE76-80280F73BC88}">
      <dgm:prSet/>
      <dgm:spPr/>
      <dgm:t>
        <a:bodyPr/>
        <a:lstStyle/>
        <a:p>
          <a:endParaRPr lang="nl-NL"/>
        </a:p>
      </dgm:t>
    </dgm:pt>
    <dgm:pt modelId="{560E4CC4-A4BA-456D-9356-0170C97C22E7}">
      <dgm:prSet phldrT="[Tekst]" custT="1"/>
      <dgm:spPr/>
      <dgm:t>
        <a:bodyPr/>
        <a:lstStyle/>
        <a:p>
          <a:r>
            <a:rPr lang="nl-NL" sz="2100" dirty="0"/>
            <a:t>Arbeidsmarktactoren</a:t>
          </a:r>
        </a:p>
      </dgm:t>
    </dgm:pt>
    <dgm:pt modelId="{6E21B880-AD9A-4E0B-8562-35EA9766C8F9}" type="parTrans" cxnId="{354176F2-7101-451D-8B0C-6F107536BFC6}">
      <dgm:prSet/>
      <dgm:spPr/>
      <dgm:t>
        <a:bodyPr/>
        <a:lstStyle/>
        <a:p>
          <a:endParaRPr lang="nl-NL"/>
        </a:p>
      </dgm:t>
    </dgm:pt>
    <dgm:pt modelId="{B75EBE4F-873F-4DE3-AF82-F8F5ABCFBF68}" type="sibTrans" cxnId="{354176F2-7101-451D-8B0C-6F107536BFC6}">
      <dgm:prSet/>
      <dgm:spPr/>
      <dgm:t>
        <a:bodyPr/>
        <a:lstStyle/>
        <a:p>
          <a:endParaRPr lang="nl-NL"/>
        </a:p>
      </dgm:t>
    </dgm:pt>
    <dgm:pt modelId="{987EE47B-7989-4CFA-BFB1-4F301453D0BD}">
      <dgm:prSet phldrT="[Tekst]" custT="1"/>
      <dgm:spPr/>
      <dgm:t>
        <a:bodyPr/>
        <a:lstStyle/>
        <a:p>
          <a:r>
            <a:rPr lang="nl-NL" sz="2100" dirty="0"/>
            <a:t>Ondernemingen &amp; organisaties</a:t>
          </a:r>
        </a:p>
      </dgm:t>
    </dgm:pt>
    <dgm:pt modelId="{8D469987-53AA-4B1E-964C-EB4234C6E36D}" type="parTrans" cxnId="{EB1F02A9-41B6-4C8B-8D66-9D19621A2949}">
      <dgm:prSet/>
      <dgm:spPr/>
      <dgm:t>
        <a:bodyPr/>
        <a:lstStyle/>
        <a:p>
          <a:endParaRPr lang="nl-NL"/>
        </a:p>
      </dgm:t>
    </dgm:pt>
    <dgm:pt modelId="{8105805E-F68B-4394-9F7C-C258E60D9886}" type="sibTrans" cxnId="{EB1F02A9-41B6-4C8B-8D66-9D19621A2949}">
      <dgm:prSet/>
      <dgm:spPr/>
      <dgm:t>
        <a:bodyPr/>
        <a:lstStyle/>
        <a:p>
          <a:endParaRPr lang="nl-NL"/>
        </a:p>
      </dgm:t>
    </dgm:pt>
    <dgm:pt modelId="{A2CA6B0B-ADC5-419F-A18F-D479A42700B2}">
      <dgm:prSet phldrT="[Tekst]" custT="1"/>
      <dgm:spPr/>
      <dgm:t>
        <a:bodyPr/>
        <a:lstStyle/>
        <a:p>
          <a:r>
            <a:rPr lang="nl-NL" sz="2100" dirty="0"/>
            <a:t>Doe-en belevingsruimte</a:t>
          </a:r>
        </a:p>
      </dgm:t>
    </dgm:pt>
    <dgm:pt modelId="{FFE16AB7-0867-413A-A87F-A25A27761979}" type="parTrans" cxnId="{70281EAA-26EE-4DE0-B4A5-811B7CEB1789}">
      <dgm:prSet/>
      <dgm:spPr/>
      <dgm:t>
        <a:bodyPr/>
        <a:lstStyle/>
        <a:p>
          <a:endParaRPr lang="nl-NL"/>
        </a:p>
      </dgm:t>
    </dgm:pt>
    <dgm:pt modelId="{A3AC9AD1-FC44-4276-BCAD-BD6F27ED2DB7}" type="sibTrans" cxnId="{70281EAA-26EE-4DE0-B4A5-811B7CEB1789}">
      <dgm:prSet/>
      <dgm:spPr/>
      <dgm:t>
        <a:bodyPr/>
        <a:lstStyle/>
        <a:p>
          <a:endParaRPr lang="nl-NL"/>
        </a:p>
      </dgm:t>
    </dgm:pt>
    <dgm:pt modelId="{260D8ACD-580B-45C1-A284-8353D6110D6C}">
      <dgm:prSet custT="1"/>
      <dgm:spPr/>
      <dgm:t>
        <a:bodyPr/>
        <a:lstStyle/>
        <a:p>
          <a:r>
            <a:rPr lang="nl-NL" sz="2100" dirty="0"/>
            <a:t>Kennis- en onderzoekcentra</a:t>
          </a:r>
        </a:p>
      </dgm:t>
    </dgm:pt>
    <dgm:pt modelId="{33F87476-3088-4843-B155-FC226AC38270}" type="parTrans" cxnId="{34C1C7A7-E50B-4AD6-A712-A7AB4EDC8128}">
      <dgm:prSet/>
      <dgm:spPr/>
      <dgm:t>
        <a:bodyPr/>
        <a:lstStyle/>
        <a:p>
          <a:endParaRPr lang="nl-NL"/>
        </a:p>
      </dgm:t>
    </dgm:pt>
    <dgm:pt modelId="{A55EA0CC-B08D-42A7-A2D0-AD5EDCE79CC8}" type="sibTrans" cxnId="{34C1C7A7-E50B-4AD6-A712-A7AB4EDC8128}">
      <dgm:prSet/>
      <dgm:spPr/>
      <dgm:t>
        <a:bodyPr/>
        <a:lstStyle/>
        <a:p>
          <a:endParaRPr lang="nl-NL"/>
        </a:p>
      </dgm:t>
    </dgm:pt>
    <dgm:pt modelId="{98E0AEF7-4C37-4083-8C35-EF3A29AB8361}">
      <dgm:prSet custT="1"/>
      <dgm:spPr/>
      <dgm:t>
        <a:bodyPr/>
        <a:lstStyle/>
        <a:p>
          <a:r>
            <a:rPr lang="nl-NL" sz="2100" dirty="0"/>
            <a:t>Het nieuwe leren</a:t>
          </a:r>
        </a:p>
      </dgm:t>
    </dgm:pt>
    <dgm:pt modelId="{6EC9E8AF-57A7-4C13-8AC7-176FE44F04F1}" type="parTrans" cxnId="{2CBC2054-FFEB-49DF-98B3-E7D2F7F7DD05}">
      <dgm:prSet/>
      <dgm:spPr/>
      <dgm:t>
        <a:bodyPr/>
        <a:lstStyle/>
        <a:p>
          <a:endParaRPr lang="nl-NL"/>
        </a:p>
      </dgm:t>
    </dgm:pt>
    <dgm:pt modelId="{DEF01B08-92EE-4468-A58B-FE292BADF2C3}" type="sibTrans" cxnId="{2CBC2054-FFEB-49DF-98B3-E7D2F7F7DD05}">
      <dgm:prSet/>
      <dgm:spPr/>
      <dgm:t>
        <a:bodyPr/>
        <a:lstStyle/>
        <a:p>
          <a:endParaRPr lang="nl-NL"/>
        </a:p>
      </dgm:t>
    </dgm:pt>
    <dgm:pt modelId="{B9F68312-8069-473D-AEA6-531906D18189}" type="pres">
      <dgm:prSet presAssocID="{AD31DDF5-2ABC-4564-9617-2F0F94417DDC}" presName="Name0" presStyleCnt="0">
        <dgm:presLayoutVars>
          <dgm:chMax val="1"/>
          <dgm:chPref val="1"/>
          <dgm:dir/>
          <dgm:animOne val="branch"/>
          <dgm:animLvl val="lvl"/>
        </dgm:presLayoutVars>
      </dgm:prSet>
      <dgm:spPr/>
    </dgm:pt>
    <dgm:pt modelId="{FEA18CC5-A4CF-4671-8139-867F10416B29}" type="pres">
      <dgm:prSet presAssocID="{C94E9FE5-34B9-4E09-A357-A329C1A11DBF}" presName="singleCycle" presStyleCnt="0"/>
      <dgm:spPr/>
    </dgm:pt>
    <dgm:pt modelId="{A5861A9E-854A-4115-83EA-CD64B269CB5C}" type="pres">
      <dgm:prSet presAssocID="{C94E9FE5-34B9-4E09-A357-A329C1A11DBF}" presName="singleCenter" presStyleLbl="node1" presStyleIdx="0" presStyleCnt="6">
        <dgm:presLayoutVars>
          <dgm:chMax val="7"/>
          <dgm:chPref val="7"/>
        </dgm:presLayoutVars>
      </dgm:prSet>
      <dgm:spPr/>
    </dgm:pt>
    <dgm:pt modelId="{22C3D0A2-9DBA-4136-AE8B-88D43B8263B8}" type="pres">
      <dgm:prSet presAssocID="{6E21B880-AD9A-4E0B-8562-35EA9766C8F9}" presName="Name56" presStyleLbl="parChTrans1D2" presStyleIdx="0" presStyleCnt="5"/>
      <dgm:spPr/>
    </dgm:pt>
    <dgm:pt modelId="{3E5D074B-9809-43A9-9180-20F8562682A5}" type="pres">
      <dgm:prSet presAssocID="{560E4CC4-A4BA-456D-9356-0170C97C22E7}" presName="text0" presStyleLbl="node1" presStyleIdx="1" presStyleCnt="6" custScaleX="256038">
        <dgm:presLayoutVars>
          <dgm:bulletEnabled val="1"/>
        </dgm:presLayoutVars>
      </dgm:prSet>
      <dgm:spPr/>
    </dgm:pt>
    <dgm:pt modelId="{75F762E5-25FF-47EE-B646-9F31FD039A6D}" type="pres">
      <dgm:prSet presAssocID="{8D469987-53AA-4B1E-964C-EB4234C6E36D}" presName="Name56" presStyleLbl="parChTrans1D2" presStyleIdx="1" presStyleCnt="5"/>
      <dgm:spPr/>
    </dgm:pt>
    <dgm:pt modelId="{84DAA01B-9996-4158-8FA1-F20B16CC877C}" type="pres">
      <dgm:prSet presAssocID="{987EE47B-7989-4CFA-BFB1-4F301453D0BD}" presName="text0" presStyleLbl="node1" presStyleIdx="2" presStyleCnt="6" custScaleX="244101" custRadScaleRad="128719" custRadScaleInc="8119">
        <dgm:presLayoutVars>
          <dgm:bulletEnabled val="1"/>
        </dgm:presLayoutVars>
      </dgm:prSet>
      <dgm:spPr/>
    </dgm:pt>
    <dgm:pt modelId="{285C1B1A-CB03-41D2-8D7B-21DADF80B3DB}" type="pres">
      <dgm:prSet presAssocID="{FFE16AB7-0867-413A-A87F-A25A27761979}" presName="Name56" presStyleLbl="parChTrans1D2" presStyleIdx="2" presStyleCnt="5"/>
      <dgm:spPr/>
    </dgm:pt>
    <dgm:pt modelId="{A43E1FFD-0F3F-44A3-8E75-06C9FFF6658B}" type="pres">
      <dgm:prSet presAssocID="{A2CA6B0B-ADC5-419F-A18F-D479A42700B2}" presName="text0" presStyleLbl="node1" presStyleIdx="3" presStyleCnt="6" custScaleX="272043" custRadScaleRad="124885" custRadScaleInc="-37841">
        <dgm:presLayoutVars>
          <dgm:bulletEnabled val="1"/>
        </dgm:presLayoutVars>
      </dgm:prSet>
      <dgm:spPr/>
    </dgm:pt>
    <dgm:pt modelId="{7B6A6ABB-0A1E-4FB3-B3D5-7FBF2EB33298}" type="pres">
      <dgm:prSet presAssocID="{6EC9E8AF-57A7-4C13-8AC7-176FE44F04F1}" presName="Name56" presStyleLbl="parChTrans1D2" presStyleIdx="3" presStyleCnt="5"/>
      <dgm:spPr/>
    </dgm:pt>
    <dgm:pt modelId="{B08413EF-81B9-4E2D-AB89-81CF918C5645}" type="pres">
      <dgm:prSet presAssocID="{98E0AEF7-4C37-4083-8C35-EF3A29AB8361}" presName="text0" presStyleLbl="node1" presStyleIdx="4" presStyleCnt="6" custScaleX="264217" custRadScaleRad="118806" custRadScaleInc="30782">
        <dgm:presLayoutVars>
          <dgm:bulletEnabled val="1"/>
        </dgm:presLayoutVars>
      </dgm:prSet>
      <dgm:spPr/>
    </dgm:pt>
    <dgm:pt modelId="{A1DAD89D-F33D-40D5-906F-C066B19BBDF5}" type="pres">
      <dgm:prSet presAssocID="{33F87476-3088-4843-B155-FC226AC38270}" presName="Name56" presStyleLbl="parChTrans1D2" presStyleIdx="4" presStyleCnt="5"/>
      <dgm:spPr/>
    </dgm:pt>
    <dgm:pt modelId="{E74CE8D4-41A6-47A1-8F18-C39DD0ACBA75}" type="pres">
      <dgm:prSet presAssocID="{260D8ACD-580B-45C1-A284-8353D6110D6C}" presName="text0" presStyleLbl="node1" presStyleIdx="5" presStyleCnt="6" custScaleX="232278" custRadScaleRad="117714" custRadScaleInc="-4097">
        <dgm:presLayoutVars>
          <dgm:bulletEnabled val="1"/>
        </dgm:presLayoutVars>
      </dgm:prSet>
      <dgm:spPr/>
    </dgm:pt>
  </dgm:ptLst>
  <dgm:cxnLst>
    <dgm:cxn modelId="{5754990C-FE5D-4B18-BED0-93DC1EF7E0EB}" type="presOf" srcId="{6E21B880-AD9A-4E0B-8562-35EA9766C8F9}" destId="{22C3D0A2-9DBA-4136-AE8B-88D43B8263B8}" srcOrd="0" destOrd="0" presId="urn:microsoft.com/office/officeart/2008/layout/RadialCluster"/>
    <dgm:cxn modelId="{F06B0525-5C4A-4201-8CA4-AEED43ECA65D}" type="presOf" srcId="{8D469987-53AA-4B1E-964C-EB4234C6E36D}" destId="{75F762E5-25FF-47EE-B646-9F31FD039A6D}" srcOrd="0" destOrd="0" presId="urn:microsoft.com/office/officeart/2008/layout/RadialCluster"/>
    <dgm:cxn modelId="{8E088B34-439E-4EAB-A0EB-D2B5F6026ECB}" type="presOf" srcId="{260D8ACD-580B-45C1-A284-8353D6110D6C}" destId="{E74CE8D4-41A6-47A1-8F18-C39DD0ACBA75}" srcOrd="0" destOrd="0" presId="urn:microsoft.com/office/officeart/2008/layout/RadialCluster"/>
    <dgm:cxn modelId="{96CD4E42-419A-4238-89AB-6C32B4BB8FB9}" type="presOf" srcId="{6EC9E8AF-57A7-4C13-8AC7-176FE44F04F1}" destId="{7B6A6ABB-0A1E-4FB3-B3D5-7FBF2EB33298}" srcOrd="0" destOrd="0" presId="urn:microsoft.com/office/officeart/2008/layout/RadialCluster"/>
    <dgm:cxn modelId="{2CBC2054-FFEB-49DF-98B3-E7D2F7F7DD05}" srcId="{C94E9FE5-34B9-4E09-A357-A329C1A11DBF}" destId="{98E0AEF7-4C37-4083-8C35-EF3A29AB8361}" srcOrd="3" destOrd="0" parTransId="{6EC9E8AF-57A7-4C13-8AC7-176FE44F04F1}" sibTransId="{DEF01B08-92EE-4468-A58B-FE292BADF2C3}"/>
    <dgm:cxn modelId="{5F340670-0B73-402B-A39C-F9EF82341CED}" type="presOf" srcId="{98E0AEF7-4C37-4083-8C35-EF3A29AB8361}" destId="{B08413EF-81B9-4E2D-AB89-81CF918C5645}" srcOrd="0" destOrd="0" presId="urn:microsoft.com/office/officeart/2008/layout/RadialCluster"/>
    <dgm:cxn modelId="{CE760C79-D52B-4DE5-8298-E6D8662DC8D5}" type="presOf" srcId="{560E4CC4-A4BA-456D-9356-0170C97C22E7}" destId="{3E5D074B-9809-43A9-9180-20F8562682A5}" srcOrd="0" destOrd="0" presId="urn:microsoft.com/office/officeart/2008/layout/RadialCluster"/>
    <dgm:cxn modelId="{0F4B558A-0ABC-42CC-9BBC-5FEBC5D3FBC6}" type="presOf" srcId="{A2CA6B0B-ADC5-419F-A18F-D479A42700B2}" destId="{A43E1FFD-0F3F-44A3-8E75-06C9FFF6658B}" srcOrd="0" destOrd="0" presId="urn:microsoft.com/office/officeart/2008/layout/RadialCluster"/>
    <dgm:cxn modelId="{16E2239F-36B2-4175-8DC1-268EE073561F}" type="presOf" srcId="{FFE16AB7-0867-413A-A87F-A25A27761979}" destId="{285C1B1A-CB03-41D2-8D7B-21DADF80B3DB}" srcOrd="0" destOrd="0" presId="urn:microsoft.com/office/officeart/2008/layout/RadialCluster"/>
    <dgm:cxn modelId="{34C1C7A7-E50B-4AD6-A712-A7AB4EDC8128}" srcId="{C94E9FE5-34B9-4E09-A357-A329C1A11DBF}" destId="{260D8ACD-580B-45C1-A284-8353D6110D6C}" srcOrd="4" destOrd="0" parTransId="{33F87476-3088-4843-B155-FC226AC38270}" sibTransId="{A55EA0CC-B08D-42A7-A2D0-AD5EDCE79CC8}"/>
    <dgm:cxn modelId="{EB1F02A9-41B6-4C8B-8D66-9D19621A2949}" srcId="{C94E9FE5-34B9-4E09-A357-A329C1A11DBF}" destId="{987EE47B-7989-4CFA-BFB1-4F301453D0BD}" srcOrd="1" destOrd="0" parTransId="{8D469987-53AA-4B1E-964C-EB4234C6E36D}" sibTransId="{8105805E-F68B-4394-9F7C-C258E60D9886}"/>
    <dgm:cxn modelId="{70281EAA-26EE-4DE0-B4A5-811B7CEB1789}" srcId="{C94E9FE5-34B9-4E09-A357-A329C1A11DBF}" destId="{A2CA6B0B-ADC5-419F-A18F-D479A42700B2}" srcOrd="2" destOrd="0" parTransId="{FFE16AB7-0867-413A-A87F-A25A27761979}" sibTransId="{A3AC9AD1-FC44-4276-BCAD-BD6F27ED2DB7}"/>
    <dgm:cxn modelId="{14716EAB-1C20-498B-8BD8-2BA60B9C8ECA}" type="presOf" srcId="{33F87476-3088-4843-B155-FC226AC38270}" destId="{A1DAD89D-F33D-40D5-906F-C066B19BBDF5}" srcOrd="0" destOrd="0" presId="urn:microsoft.com/office/officeart/2008/layout/RadialCluster"/>
    <dgm:cxn modelId="{897DDAB5-E2B8-4E7A-8457-50578712E078}" type="presOf" srcId="{987EE47B-7989-4CFA-BFB1-4F301453D0BD}" destId="{84DAA01B-9996-4158-8FA1-F20B16CC877C}" srcOrd="0" destOrd="0" presId="urn:microsoft.com/office/officeart/2008/layout/RadialCluster"/>
    <dgm:cxn modelId="{DE481CC0-9AF6-42FF-A63B-C0E723935803}" type="presOf" srcId="{AD31DDF5-2ABC-4564-9617-2F0F94417DDC}" destId="{B9F68312-8069-473D-AEA6-531906D18189}" srcOrd="0" destOrd="0" presId="urn:microsoft.com/office/officeart/2008/layout/RadialCluster"/>
    <dgm:cxn modelId="{5C6348EE-BE1F-45DC-AE76-80280F73BC88}" srcId="{AD31DDF5-2ABC-4564-9617-2F0F94417DDC}" destId="{C94E9FE5-34B9-4E09-A357-A329C1A11DBF}" srcOrd="0" destOrd="0" parTransId="{5EAAE3D7-8F91-4487-9068-16120C201FFD}" sibTransId="{9982D2DC-2BDE-4C0C-8C68-84B90B882A33}"/>
    <dgm:cxn modelId="{392172EE-3A05-4D6D-A9CA-0D4F62EE5974}" type="presOf" srcId="{C94E9FE5-34B9-4E09-A357-A329C1A11DBF}" destId="{A5861A9E-854A-4115-83EA-CD64B269CB5C}" srcOrd="0" destOrd="0" presId="urn:microsoft.com/office/officeart/2008/layout/RadialCluster"/>
    <dgm:cxn modelId="{354176F2-7101-451D-8B0C-6F107536BFC6}" srcId="{C94E9FE5-34B9-4E09-A357-A329C1A11DBF}" destId="{560E4CC4-A4BA-456D-9356-0170C97C22E7}" srcOrd="0" destOrd="0" parTransId="{6E21B880-AD9A-4E0B-8562-35EA9766C8F9}" sibTransId="{B75EBE4F-873F-4DE3-AF82-F8F5ABCFBF68}"/>
    <dgm:cxn modelId="{6E8E3F08-D963-435F-9C50-A734AAA630C4}" type="presParOf" srcId="{B9F68312-8069-473D-AEA6-531906D18189}" destId="{FEA18CC5-A4CF-4671-8139-867F10416B29}" srcOrd="0" destOrd="0" presId="urn:microsoft.com/office/officeart/2008/layout/RadialCluster"/>
    <dgm:cxn modelId="{DBE64FDC-86E4-430F-9D37-580BD3B6652E}" type="presParOf" srcId="{FEA18CC5-A4CF-4671-8139-867F10416B29}" destId="{A5861A9E-854A-4115-83EA-CD64B269CB5C}" srcOrd="0" destOrd="0" presId="urn:microsoft.com/office/officeart/2008/layout/RadialCluster"/>
    <dgm:cxn modelId="{27910FFB-2ED4-491D-9AEF-F6C09D2B6B2A}" type="presParOf" srcId="{FEA18CC5-A4CF-4671-8139-867F10416B29}" destId="{22C3D0A2-9DBA-4136-AE8B-88D43B8263B8}" srcOrd="1" destOrd="0" presId="urn:microsoft.com/office/officeart/2008/layout/RadialCluster"/>
    <dgm:cxn modelId="{D0866AD9-E89B-4134-86E3-6F30B24ED3B7}" type="presParOf" srcId="{FEA18CC5-A4CF-4671-8139-867F10416B29}" destId="{3E5D074B-9809-43A9-9180-20F8562682A5}" srcOrd="2" destOrd="0" presId="urn:microsoft.com/office/officeart/2008/layout/RadialCluster"/>
    <dgm:cxn modelId="{31D44ADD-2B03-4497-A2EB-1E034A76CC33}" type="presParOf" srcId="{FEA18CC5-A4CF-4671-8139-867F10416B29}" destId="{75F762E5-25FF-47EE-B646-9F31FD039A6D}" srcOrd="3" destOrd="0" presId="urn:microsoft.com/office/officeart/2008/layout/RadialCluster"/>
    <dgm:cxn modelId="{3A66161C-7240-4487-AAFB-C0F3626AE086}" type="presParOf" srcId="{FEA18CC5-A4CF-4671-8139-867F10416B29}" destId="{84DAA01B-9996-4158-8FA1-F20B16CC877C}" srcOrd="4" destOrd="0" presId="urn:microsoft.com/office/officeart/2008/layout/RadialCluster"/>
    <dgm:cxn modelId="{0E4B7192-7C97-44BA-923B-CE93B8490918}" type="presParOf" srcId="{FEA18CC5-A4CF-4671-8139-867F10416B29}" destId="{285C1B1A-CB03-41D2-8D7B-21DADF80B3DB}" srcOrd="5" destOrd="0" presId="urn:microsoft.com/office/officeart/2008/layout/RadialCluster"/>
    <dgm:cxn modelId="{3FC996D4-192E-4BA4-8F88-37B464FFC42E}" type="presParOf" srcId="{FEA18CC5-A4CF-4671-8139-867F10416B29}" destId="{A43E1FFD-0F3F-44A3-8E75-06C9FFF6658B}" srcOrd="6" destOrd="0" presId="urn:microsoft.com/office/officeart/2008/layout/RadialCluster"/>
    <dgm:cxn modelId="{22C7FF8F-051A-4E9D-A13B-D9B7E10A4893}" type="presParOf" srcId="{FEA18CC5-A4CF-4671-8139-867F10416B29}" destId="{7B6A6ABB-0A1E-4FB3-B3D5-7FBF2EB33298}" srcOrd="7" destOrd="0" presId="urn:microsoft.com/office/officeart/2008/layout/RadialCluster"/>
    <dgm:cxn modelId="{3802B48F-C3E6-4088-91C7-02591758102D}" type="presParOf" srcId="{FEA18CC5-A4CF-4671-8139-867F10416B29}" destId="{B08413EF-81B9-4E2D-AB89-81CF918C5645}" srcOrd="8" destOrd="0" presId="urn:microsoft.com/office/officeart/2008/layout/RadialCluster"/>
    <dgm:cxn modelId="{80835549-ED21-41B3-A40B-AC0843B83830}" type="presParOf" srcId="{FEA18CC5-A4CF-4671-8139-867F10416B29}" destId="{A1DAD89D-F33D-40D5-906F-C066B19BBDF5}" srcOrd="9" destOrd="0" presId="urn:microsoft.com/office/officeart/2008/layout/RadialCluster"/>
    <dgm:cxn modelId="{E12A2C38-392E-426B-9F37-62215C7D319A}" type="presParOf" srcId="{FEA18CC5-A4CF-4671-8139-867F10416B29}" destId="{E74CE8D4-41A6-47A1-8F18-C39DD0ACBA75}" srcOrd="10"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D340C9-6909-44EB-984C-45DB612CBF99}" type="doc">
      <dgm:prSet loTypeId="urn:microsoft.com/office/officeart/2005/8/layout/cycle2" loCatId="cycle" qsTypeId="urn:microsoft.com/office/officeart/2005/8/quickstyle/simple1" qsCatId="simple" csTypeId="urn:microsoft.com/office/officeart/2005/8/colors/colorful1" csCatId="colorful"/>
      <dgm:spPr/>
      <dgm:t>
        <a:bodyPr/>
        <a:lstStyle/>
        <a:p>
          <a:endParaRPr lang="nl-NL"/>
        </a:p>
      </dgm:t>
    </dgm:pt>
    <dgm:pt modelId="{27831990-6C4E-4929-9C48-C1B904A3CA35}">
      <dgm:prSet/>
      <dgm:spPr/>
      <dgm:t>
        <a:bodyPr/>
        <a:lstStyle/>
        <a:p>
          <a:pPr rtl="0"/>
          <a:r>
            <a:rPr lang="nl-BE"/>
            <a:t>Samen denken</a:t>
          </a:r>
        </a:p>
      </dgm:t>
    </dgm:pt>
    <dgm:pt modelId="{6171F6AC-C8E1-4528-A749-897B60A575BA}" type="parTrans" cxnId="{D330CB63-36F1-4B7D-BBA7-36E3177137A6}">
      <dgm:prSet/>
      <dgm:spPr/>
      <dgm:t>
        <a:bodyPr/>
        <a:lstStyle/>
        <a:p>
          <a:endParaRPr lang="nl-NL"/>
        </a:p>
      </dgm:t>
    </dgm:pt>
    <dgm:pt modelId="{8F9BA917-3280-4933-B0C1-B3F37D21E0E3}" type="sibTrans" cxnId="{D330CB63-36F1-4B7D-BBA7-36E3177137A6}">
      <dgm:prSet/>
      <dgm:spPr/>
      <dgm:t>
        <a:bodyPr/>
        <a:lstStyle/>
        <a:p>
          <a:endParaRPr lang="nl-NL"/>
        </a:p>
      </dgm:t>
    </dgm:pt>
    <dgm:pt modelId="{C789F5A9-C912-4835-A211-E992E5EB644E}">
      <dgm:prSet/>
      <dgm:spPr/>
      <dgm:t>
        <a:bodyPr/>
        <a:lstStyle/>
        <a:p>
          <a:pPr rtl="0"/>
          <a:r>
            <a:rPr lang="nl-BE"/>
            <a:t>Samen leren</a:t>
          </a:r>
        </a:p>
      </dgm:t>
    </dgm:pt>
    <dgm:pt modelId="{0D555CEF-667E-4738-980A-88A3D1BB21E5}" type="parTrans" cxnId="{DA7A074A-D355-4333-80EA-B802F6C68391}">
      <dgm:prSet/>
      <dgm:spPr/>
      <dgm:t>
        <a:bodyPr/>
        <a:lstStyle/>
        <a:p>
          <a:endParaRPr lang="nl-NL"/>
        </a:p>
      </dgm:t>
    </dgm:pt>
    <dgm:pt modelId="{83D993E9-CA5A-40F2-9E16-630BF9031A25}" type="sibTrans" cxnId="{DA7A074A-D355-4333-80EA-B802F6C68391}">
      <dgm:prSet/>
      <dgm:spPr/>
      <dgm:t>
        <a:bodyPr/>
        <a:lstStyle/>
        <a:p>
          <a:endParaRPr lang="nl-NL"/>
        </a:p>
      </dgm:t>
    </dgm:pt>
    <dgm:pt modelId="{E4012F59-13DE-4358-A4E3-1842A8498656}">
      <dgm:prSet/>
      <dgm:spPr/>
      <dgm:t>
        <a:bodyPr/>
        <a:lstStyle/>
        <a:p>
          <a:pPr rtl="0"/>
          <a:r>
            <a:rPr lang="nl-BE"/>
            <a:t>Samen vormen</a:t>
          </a:r>
        </a:p>
      </dgm:t>
    </dgm:pt>
    <dgm:pt modelId="{6D4FCA2E-6835-4D99-9E4D-B0D9824CFCBC}" type="parTrans" cxnId="{6AE8F081-17E8-4755-AC98-5201E3C50D80}">
      <dgm:prSet/>
      <dgm:spPr/>
      <dgm:t>
        <a:bodyPr/>
        <a:lstStyle/>
        <a:p>
          <a:endParaRPr lang="nl-NL"/>
        </a:p>
      </dgm:t>
    </dgm:pt>
    <dgm:pt modelId="{E43943E3-2404-499F-AB3C-CF05EFE70026}" type="sibTrans" cxnId="{6AE8F081-17E8-4755-AC98-5201E3C50D80}">
      <dgm:prSet/>
      <dgm:spPr/>
      <dgm:t>
        <a:bodyPr/>
        <a:lstStyle/>
        <a:p>
          <a:endParaRPr lang="nl-NL"/>
        </a:p>
      </dgm:t>
    </dgm:pt>
    <dgm:pt modelId="{1CD3FDBE-FE28-42DA-85BC-A1BD5184B9B8}">
      <dgm:prSet/>
      <dgm:spPr/>
      <dgm:t>
        <a:bodyPr/>
        <a:lstStyle/>
        <a:p>
          <a:pPr rtl="0"/>
          <a:r>
            <a:rPr lang="nl-BE"/>
            <a:t>Samen delen</a:t>
          </a:r>
        </a:p>
      </dgm:t>
    </dgm:pt>
    <dgm:pt modelId="{87CC122B-2C82-4E14-9009-394EDE75B72B}" type="parTrans" cxnId="{B85618B5-5949-4E08-83BB-A1A5B1923B35}">
      <dgm:prSet/>
      <dgm:spPr/>
      <dgm:t>
        <a:bodyPr/>
        <a:lstStyle/>
        <a:p>
          <a:endParaRPr lang="nl-NL"/>
        </a:p>
      </dgm:t>
    </dgm:pt>
    <dgm:pt modelId="{B0EBA8B1-DDC8-4A60-AF30-81B44B08CE80}" type="sibTrans" cxnId="{B85618B5-5949-4E08-83BB-A1A5B1923B35}">
      <dgm:prSet/>
      <dgm:spPr/>
      <dgm:t>
        <a:bodyPr/>
        <a:lstStyle/>
        <a:p>
          <a:endParaRPr lang="nl-NL"/>
        </a:p>
      </dgm:t>
    </dgm:pt>
    <dgm:pt modelId="{5A6AA455-4F70-46E2-A207-0E7ACFE06D3F}">
      <dgm:prSet/>
      <dgm:spPr/>
      <dgm:t>
        <a:bodyPr/>
        <a:lstStyle/>
        <a:p>
          <a:pPr rtl="0"/>
          <a:r>
            <a:rPr lang="nl-BE"/>
            <a:t>Samen werken</a:t>
          </a:r>
        </a:p>
      </dgm:t>
    </dgm:pt>
    <dgm:pt modelId="{8E0A657D-F67B-4FA7-9EF5-18F1005E0AC2}" type="parTrans" cxnId="{7955D564-044F-42B5-974F-085BD2A41D36}">
      <dgm:prSet/>
      <dgm:spPr/>
      <dgm:t>
        <a:bodyPr/>
        <a:lstStyle/>
        <a:p>
          <a:endParaRPr lang="nl-NL"/>
        </a:p>
      </dgm:t>
    </dgm:pt>
    <dgm:pt modelId="{94214E62-7F34-4D47-A050-F0062AFD40D5}" type="sibTrans" cxnId="{7955D564-044F-42B5-974F-085BD2A41D36}">
      <dgm:prSet/>
      <dgm:spPr/>
      <dgm:t>
        <a:bodyPr/>
        <a:lstStyle/>
        <a:p>
          <a:endParaRPr lang="nl-NL"/>
        </a:p>
      </dgm:t>
    </dgm:pt>
    <dgm:pt modelId="{01B9C134-3E6B-4ECF-BBA7-88765F516B83}" type="pres">
      <dgm:prSet presAssocID="{FDD340C9-6909-44EB-984C-45DB612CBF99}" presName="cycle" presStyleCnt="0">
        <dgm:presLayoutVars>
          <dgm:dir/>
          <dgm:resizeHandles val="exact"/>
        </dgm:presLayoutVars>
      </dgm:prSet>
      <dgm:spPr/>
    </dgm:pt>
    <dgm:pt modelId="{9A84615B-4C57-4E59-BE76-D04D00E7F03B}" type="pres">
      <dgm:prSet presAssocID="{27831990-6C4E-4929-9C48-C1B904A3CA35}" presName="node" presStyleLbl="node1" presStyleIdx="0" presStyleCnt="5">
        <dgm:presLayoutVars>
          <dgm:bulletEnabled val="1"/>
        </dgm:presLayoutVars>
      </dgm:prSet>
      <dgm:spPr/>
    </dgm:pt>
    <dgm:pt modelId="{D05C0EA3-6047-4015-9ADE-C1BF77A78788}" type="pres">
      <dgm:prSet presAssocID="{8F9BA917-3280-4933-B0C1-B3F37D21E0E3}" presName="sibTrans" presStyleLbl="sibTrans2D1" presStyleIdx="0" presStyleCnt="5"/>
      <dgm:spPr/>
    </dgm:pt>
    <dgm:pt modelId="{9BA2FE5D-0FAB-408B-87BB-85BCEF55526C}" type="pres">
      <dgm:prSet presAssocID="{8F9BA917-3280-4933-B0C1-B3F37D21E0E3}" presName="connectorText" presStyleLbl="sibTrans2D1" presStyleIdx="0" presStyleCnt="5"/>
      <dgm:spPr/>
    </dgm:pt>
    <dgm:pt modelId="{ABF8AC63-E5BB-4121-BDAE-2DC3E7E74599}" type="pres">
      <dgm:prSet presAssocID="{C789F5A9-C912-4835-A211-E992E5EB644E}" presName="node" presStyleLbl="node1" presStyleIdx="1" presStyleCnt="5">
        <dgm:presLayoutVars>
          <dgm:bulletEnabled val="1"/>
        </dgm:presLayoutVars>
      </dgm:prSet>
      <dgm:spPr/>
    </dgm:pt>
    <dgm:pt modelId="{4A0CB2D8-2C9B-43AF-9B27-10A5808B464F}" type="pres">
      <dgm:prSet presAssocID="{83D993E9-CA5A-40F2-9E16-630BF9031A25}" presName="sibTrans" presStyleLbl="sibTrans2D1" presStyleIdx="1" presStyleCnt="5"/>
      <dgm:spPr/>
    </dgm:pt>
    <dgm:pt modelId="{E3CA8071-CA25-4C63-B0E7-3D082F5F2671}" type="pres">
      <dgm:prSet presAssocID="{83D993E9-CA5A-40F2-9E16-630BF9031A25}" presName="connectorText" presStyleLbl="sibTrans2D1" presStyleIdx="1" presStyleCnt="5"/>
      <dgm:spPr/>
    </dgm:pt>
    <dgm:pt modelId="{B9722F41-68D8-459E-9450-356E72067057}" type="pres">
      <dgm:prSet presAssocID="{E4012F59-13DE-4358-A4E3-1842A8498656}" presName="node" presStyleLbl="node1" presStyleIdx="2" presStyleCnt="5">
        <dgm:presLayoutVars>
          <dgm:bulletEnabled val="1"/>
        </dgm:presLayoutVars>
      </dgm:prSet>
      <dgm:spPr/>
    </dgm:pt>
    <dgm:pt modelId="{A539C48E-2E1B-4C52-ACE7-8C9FBE096D3F}" type="pres">
      <dgm:prSet presAssocID="{E43943E3-2404-499F-AB3C-CF05EFE70026}" presName="sibTrans" presStyleLbl="sibTrans2D1" presStyleIdx="2" presStyleCnt="5"/>
      <dgm:spPr/>
    </dgm:pt>
    <dgm:pt modelId="{F3C4ACD1-02C0-4D1B-9C41-443F6B5C1E78}" type="pres">
      <dgm:prSet presAssocID="{E43943E3-2404-499F-AB3C-CF05EFE70026}" presName="connectorText" presStyleLbl="sibTrans2D1" presStyleIdx="2" presStyleCnt="5"/>
      <dgm:spPr/>
    </dgm:pt>
    <dgm:pt modelId="{CC6AC936-0719-4D8E-82EB-C47B7A1B18D3}" type="pres">
      <dgm:prSet presAssocID="{1CD3FDBE-FE28-42DA-85BC-A1BD5184B9B8}" presName="node" presStyleLbl="node1" presStyleIdx="3" presStyleCnt="5">
        <dgm:presLayoutVars>
          <dgm:bulletEnabled val="1"/>
        </dgm:presLayoutVars>
      </dgm:prSet>
      <dgm:spPr/>
    </dgm:pt>
    <dgm:pt modelId="{9146C7B2-637C-4335-B0AC-79F0DD2D090C}" type="pres">
      <dgm:prSet presAssocID="{B0EBA8B1-DDC8-4A60-AF30-81B44B08CE80}" presName="sibTrans" presStyleLbl="sibTrans2D1" presStyleIdx="3" presStyleCnt="5"/>
      <dgm:spPr/>
    </dgm:pt>
    <dgm:pt modelId="{2CB5B575-95BE-40F7-8395-D4F3AFA4EFF3}" type="pres">
      <dgm:prSet presAssocID="{B0EBA8B1-DDC8-4A60-AF30-81B44B08CE80}" presName="connectorText" presStyleLbl="sibTrans2D1" presStyleIdx="3" presStyleCnt="5"/>
      <dgm:spPr/>
    </dgm:pt>
    <dgm:pt modelId="{1A77AAA2-E3C0-40F1-BAB4-523A6846C962}" type="pres">
      <dgm:prSet presAssocID="{5A6AA455-4F70-46E2-A207-0E7ACFE06D3F}" presName="node" presStyleLbl="node1" presStyleIdx="4" presStyleCnt="5">
        <dgm:presLayoutVars>
          <dgm:bulletEnabled val="1"/>
        </dgm:presLayoutVars>
      </dgm:prSet>
      <dgm:spPr/>
    </dgm:pt>
    <dgm:pt modelId="{79BCEC20-175A-445D-996C-62A2C59AB1BA}" type="pres">
      <dgm:prSet presAssocID="{94214E62-7F34-4D47-A050-F0062AFD40D5}" presName="sibTrans" presStyleLbl="sibTrans2D1" presStyleIdx="4" presStyleCnt="5"/>
      <dgm:spPr/>
    </dgm:pt>
    <dgm:pt modelId="{2FDDA002-E1E8-403A-9C18-FE66A33BBC45}" type="pres">
      <dgm:prSet presAssocID="{94214E62-7F34-4D47-A050-F0062AFD40D5}" presName="connectorText" presStyleLbl="sibTrans2D1" presStyleIdx="4" presStyleCnt="5"/>
      <dgm:spPr/>
    </dgm:pt>
  </dgm:ptLst>
  <dgm:cxnLst>
    <dgm:cxn modelId="{810BEB00-321F-4DEC-9989-487530C059EE}" type="presOf" srcId="{E43943E3-2404-499F-AB3C-CF05EFE70026}" destId="{A539C48E-2E1B-4C52-ACE7-8C9FBE096D3F}" srcOrd="0" destOrd="0" presId="urn:microsoft.com/office/officeart/2005/8/layout/cycle2"/>
    <dgm:cxn modelId="{36C3C407-6185-4BC8-9B6B-25BD5823C0E4}" type="presOf" srcId="{94214E62-7F34-4D47-A050-F0062AFD40D5}" destId="{2FDDA002-E1E8-403A-9C18-FE66A33BBC45}" srcOrd="1" destOrd="0" presId="urn:microsoft.com/office/officeart/2005/8/layout/cycle2"/>
    <dgm:cxn modelId="{9CBE3B10-7BB0-41FD-9987-AD881EEFA6F4}" type="presOf" srcId="{B0EBA8B1-DDC8-4A60-AF30-81B44B08CE80}" destId="{2CB5B575-95BE-40F7-8395-D4F3AFA4EFF3}" srcOrd="1" destOrd="0" presId="urn:microsoft.com/office/officeart/2005/8/layout/cycle2"/>
    <dgm:cxn modelId="{FC66F51B-EC72-41B8-B60C-1BAFDB8690B1}" type="presOf" srcId="{27831990-6C4E-4929-9C48-C1B904A3CA35}" destId="{9A84615B-4C57-4E59-BE76-D04D00E7F03B}" srcOrd="0" destOrd="0" presId="urn:microsoft.com/office/officeart/2005/8/layout/cycle2"/>
    <dgm:cxn modelId="{EC1C342D-910A-4F4B-B23A-5A1326F7DF15}" type="presOf" srcId="{8F9BA917-3280-4933-B0C1-B3F37D21E0E3}" destId="{D05C0EA3-6047-4015-9ADE-C1BF77A78788}" srcOrd="0" destOrd="0" presId="urn:microsoft.com/office/officeart/2005/8/layout/cycle2"/>
    <dgm:cxn modelId="{2E5A2634-DAAF-455C-A4D6-7A85D654C0F1}" type="presOf" srcId="{E4012F59-13DE-4358-A4E3-1842A8498656}" destId="{B9722F41-68D8-459E-9450-356E72067057}" srcOrd="0" destOrd="0" presId="urn:microsoft.com/office/officeart/2005/8/layout/cycle2"/>
    <dgm:cxn modelId="{A28F7542-E39B-49BE-8F0C-D2E4672583F6}" type="presOf" srcId="{FDD340C9-6909-44EB-984C-45DB612CBF99}" destId="{01B9C134-3E6B-4ECF-BBA7-88765F516B83}" srcOrd="0" destOrd="0" presId="urn:microsoft.com/office/officeart/2005/8/layout/cycle2"/>
    <dgm:cxn modelId="{DA7A074A-D355-4333-80EA-B802F6C68391}" srcId="{FDD340C9-6909-44EB-984C-45DB612CBF99}" destId="{C789F5A9-C912-4835-A211-E992E5EB644E}" srcOrd="1" destOrd="0" parTransId="{0D555CEF-667E-4738-980A-88A3D1BB21E5}" sibTransId="{83D993E9-CA5A-40F2-9E16-630BF9031A25}"/>
    <dgm:cxn modelId="{D330CB63-36F1-4B7D-BBA7-36E3177137A6}" srcId="{FDD340C9-6909-44EB-984C-45DB612CBF99}" destId="{27831990-6C4E-4929-9C48-C1B904A3CA35}" srcOrd="0" destOrd="0" parTransId="{6171F6AC-C8E1-4528-A749-897B60A575BA}" sibTransId="{8F9BA917-3280-4933-B0C1-B3F37D21E0E3}"/>
    <dgm:cxn modelId="{7955D564-044F-42B5-974F-085BD2A41D36}" srcId="{FDD340C9-6909-44EB-984C-45DB612CBF99}" destId="{5A6AA455-4F70-46E2-A207-0E7ACFE06D3F}" srcOrd="4" destOrd="0" parTransId="{8E0A657D-F67B-4FA7-9EF5-18F1005E0AC2}" sibTransId="{94214E62-7F34-4D47-A050-F0062AFD40D5}"/>
    <dgm:cxn modelId="{78C4906D-B0C7-4527-B1C6-AB700DF88441}" type="presOf" srcId="{83D993E9-CA5A-40F2-9E16-630BF9031A25}" destId="{4A0CB2D8-2C9B-43AF-9B27-10A5808B464F}" srcOrd="0" destOrd="0" presId="urn:microsoft.com/office/officeart/2005/8/layout/cycle2"/>
    <dgm:cxn modelId="{44002579-A6C3-4DAB-90A7-8078D92C7D06}" type="presOf" srcId="{1CD3FDBE-FE28-42DA-85BC-A1BD5184B9B8}" destId="{CC6AC936-0719-4D8E-82EB-C47B7A1B18D3}" srcOrd="0" destOrd="0" presId="urn:microsoft.com/office/officeart/2005/8/layout/cycle2"/>
    <dgm:cxn modelId="{6479C97B-41E4-431C-AD60-6E2E1082E40A}" type="presOf" srcId="{C789F5A9-C912-4835-A211-E992E5EB644E}" destId="{ABF8AC63-E5BB-4121-BDAE-2DC3E7E74599}" srcOrd="0" destOrd="0" presId="urn:microsoft.com/office/officeart/2005/8/layout/cycle2"/>
    <dgm:cxn modelId="{6AE8F081-17E8-4755-AC98-5201E3C50D80}" srcId="{FDD340C9-6909-44EB-984C-45DB612CBF99}" destId="{E4012F59-13DE-4358-A4E3-1842A8498656}" srcOrd="2" destOrd="0" parTransId="{6D4FCA2E-6835-4D99-9E4D-B0D9824CFCBC}" sibTransId="{E43943E3-2404-499F-AB3C-CF05EFE70026}"/>
    <dgm:cxn modelId="{0BFFA695-F713-4B40-8EAE-FF65ED86FD61}" type="presOf" srcId="{E43943E3-2404-499F-AB3C-CF05EFE70026}" destId="{F3C4ACD1-02C0-4D1B-9C41-443F6B5C1E78}" srcOrd="1" destOrd="0" presId="urn:microsoft.com/office/officeart/2005/8/layout/cycle2"/>
    <dgm:cxn modelId="{854EE1B2-9F0F-426B-8906-DD794DD0DD78}" type="presOf" srcId="{5A6AA455-4F70-46E2-A207-0E7ACFE06D3F}" destId="{1A77AAA2-E3C0-40F1-BAB4-523A6846C962}" srcOrd="0" destOrd="0" presId="urn:microsoft.com/office/officeart/2005/8/layout/cycle2"/>
    <dgm:cxn modelId="{B85618B5-5949-4E08-83BB-A1A5B1923B35}" srcId="{FDD340C9-6909-44EB-984C-45DB612CBF99}" destId="{1CD3FDBE-FE28-42DA-85BC-A1BD5184B9B8}" srcOrd="3" destOrd="0" parTransId="{87CC122B-2C82-4E14-9009-394EDE75B72B}" sibTransId="{B0EBA8B1-DDC8-4A60-AF30-81B44B08CE80}"/>
    <dgm:cxn modelId="{B83D29D8-E0A9-42E2-85F0-75FF0743DDB9}" type="presOf" srcId="{83D993E9-CA5A-40F2-9E16-630BF9031A25}" destId="{E3CA8071-CA25-4C63-B0E7-3D082F5F2671}" srcOrd="1" destOrd="0" presId="urn:microsoft.com/office/officeart/2005/8/layout/cycle2"/>
    <dgm:cxn modelId="{656C1DF6-0A94-4FF5-8DC1-9A197F6296A0}" type="presOf" srcId="{8F9BA917-3280-4933-B0C1-B3F37D21E0E3}" destId="{9BA2FE5D-0FAB-408B-87BB-85BCEF55526C}" srcOrd="1" destOrd="0" presId="urn:microsoft.com/office/officeart/2005/8/layout/cycle2"/>
    <dgm:cxn modelId="{B9D42AF6-A7ED-4D6E-927F-6698EF157DCF}" type="presOf" srcId="{94214E62-7F34-4D47-A050-F0062AFD40D5}" destId="{79BCEC20-175A-445D-996C-62A2C59AB1BA}" srcOrd="0" destOrd="0" presId="urn:microsoft.com/office/officeart/2005/8/layout/cycle2"/>
    <dgm:cxn modelId="{688124FC-EBBB-40AB-ABE2-183D3454D8B1}" type="presOf" srcId="{B0EBA8B1-DDC8-4A60-AF30-81B44B08CE80}" destId="{9146C7B2-637C-4335-B0AC-79F0DD2D090C}" srcOrd="0" destOrd="0" presId="urn:microsoft.com/office/officeart/2005/8/layout/cycle2"/>
    <dgm:cxn modelId="{39251AD5-F431-40C8-BA5B-F383F3ECAD54}" type="presParOf" srcId="{01B9C134-3E6B-4ECF-BBA7-88765F516B83}" destId="{9A84615B-4C57-4E59-BE76-D04D00E7F03B}" srcOrd="0" destOrd="0" presId="urn:microsoft.com/office/officeart/2005/8/layout/cycle2"/>
    <dgm:cxn modelId="{993F5340-A129-42F4-A751-7ED0F7F08A33}" type="presParOf" srcId="{01B9C134-3E6B-4ECF-BBA7-88765F516B83}" destId="{D05C0EA3-6047-4015-9ADE-C1BF77A78788}" srcOrd="1" destOrd="0" presId="urn:microsoft.com/office/officeart/2005/8/layout/cycle2"/>
    <dgm:cxn modelId="{8417D63D-9BFE-4DFE-9DD6-747CE96CDAF4}" type="presParOf" srcId="{D05C0EA3-6047-4015-9ADE-C1BF77A78788}" destId="{9BA2FE5D-0FAB-408B-87BB-85BCEF55526C}" srcOrd="0" destOrd="0" presId="urn:microsoft.com/office/officeart/2005/8/layout/cycle2"/>
    <dgm:cxn modelId="{79405E18-6E36-4CAC-8BB4-B55F34AA2836}" type="presParOf" srcId="{01B9C134-3E6B-4ECF-BBA7-88765F516B83}" destId="{ABF8AC63-E5BB-4121-BDAE-2DC3E7E74599}" srcOrd="2" destOrd="0" presId="urn:microsoft.com/office/officeart/2005/8/layout/cycle2"/>
    <dgm:cxn modelId="{A872D44B-A39F-444D-B3D4-EC1742C94FB9}" type="presParOf" srcId="{01B9C134-3E6B-4ECF-BBA7-88765F516B83}" destId="{4A0CB2D8-2C9B-43AF-9B27-10A5808B464F}" srcOrd="3" destOrd="0" presId="urn:microsoft.com/office/officeart/2005/8/layout/cycle2"/>
    <dgm:cxn modelId="{E21A80B4-6547-4EC8-9F7C-09EC5E86BE7D}" type="presParOf" srcId="{4A0CB2D8-2C9B-43AF-9B27-10A5808B464F}" destId="{E3CA8071-CA25-4C63-B0E7-3D082F5F2671}" srcOrd="0" destOrd="0" presId="urn:microsoft.com/office/officeart/2005/8/layout/cycle2"/>
    <dgm:cxn modelId="{721AA001-6CE9-48E9-9C82-C6D7B95A4C90}" type="presParOf" srcId="{01B9C134-3E6B-4ECF-BBA7-88765F516B83}" destId="{B9722F41-68D8-459E-9450-356E72067057}" srcOrd="4" destOrd="0" presId="urn:microsoft.com/office/officeart/2005/8/layout/cycle2"/>
    <dgm:cxn modelId="{611FAB46-ED51-4C37-A12C-6B7A86F160E6}" type="presParOf" srcId="{01B9C134-3E6B-4ECF-BBA7-88765F516B83}" destId="{A539C48E-2E1B-4C52-ACE7-8C9FBE096D3F}" srcOrd="5" destOrd="0" presId="urn:microsoft.com/office/officeart/2005/8/layout/cycle2"/>
    <dgm:cxn modelId="{07EE0F92-50AB-417C-9F14-D82C660BAE18}" type="presParOf" srcId="{A539C48E-2E1B-4C52-ACE7-8C9FBE096D3F}" destId="{F3C4ACD1-02C0-4D1B-9C41-443F6B5C1E78}" srcOrd="0" destOrd="0" presId="urn:microsoft.com/office/officeart/2005/8/layout/cycle2"/>
    <dgm:cxn modelId="{06365E5F-291B-4491-8708-AC763DDD60F3}" type="presParOf" srcId="{01B9C134-3E6B-4ECF-BBA7-88765F516B83}" destId="{CC6AC936-0719-4D8E-82EB-C47B7A1B18D3}" srcOrd="6" destOrd="0" presId="urn:microsoft.com/office/officeart/2005/8/layout/cycle2"/>
    <dgm:cxn modelId="{11BD246B-DF3D-4B88-94AB-5322770E4979}" type="presParOf" srcId="{01B9C134-3E6B-4ECF-BBA7-88765F516B83}" destId="{9146C7B2-637C-4335-B0AC-79F0DD2D090C}" srcOrd="7" destOrd="0" presId="urn:microsoft.com/office/officeart/2005/8/layout/cycle2"/>
    <dgm:cxn modelId="{9D49CE3C-3F80-4A6A-8A28-0BAB1D4D5BEB}" type="presParOf" srcId="{9146C7B2-637C-4335-B0AC-79F0DD2D090C}" destId="{2CB5B575-95BE-40F7-8395-D4F3AFA4EFF3}" srcOrd="0" destOrd="0" presId="urn:microsoft.com/office/officeart/2005/8/layout/cycle2"/>
    <dgm:cxn modelId="{CE371E9D-8A54-480F-9DED-675A006814D5}" type="presParOf" srcId="{01B9C134-3E6B-4ECF-BBA7-88765F516B83}" destId="{1A77AAA2-E3C0-40F1-BAB4-523A6846C962}" srcOrd="8" destOrd="0" presId="urn:microsoft.com/office/officeart/2005/8/layout/cycle2"/>
    <dgm:cxn modelId="{67F780E1-B9C1-4580-A02A-BEA86EF5E2F5}" type="presParOf" srcId="{01B9C134-3E6B-4ECF-BBA7-88765F516B83}" destId="{79BCEC20-175A-445D-996C-62A2C59AB1BA}" srcOrd="9" destOrd="0" presId="urn:microsoft.com/office/officeart/2005/8/layout/cycle2"/>
    <dgm:cxn modelId="{CAB3A6B4-A526-400A-B8E1-AEF9BD94EF05}" type="presParOf" srcId="{79BCEC20-175A-445D-996C-62A2C59AB1BA}" destId="{2FDDA002-E1E8-403A-9C18-FE66A33BBC45}"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F84EEB-68E9-47CE-8BA4-CD789FABBB58}" type="doc">
      <dgm:prSet loTypeId="urn:microsoft.com/office/officeart/2005/8/layout/venn1" loCatId="relationship" qsTypeId="urn:microsoft.com/office/officeart/2005/8/quickstyle/simple1" qsCatId="simple" csTypeId="urn:microsoft.com/office/officeart/2005/8/colors/accent1_2" csCatId="accent1" phldr="1"/>
      <dgm:spPr/>
    </dgm:pt>
    <dgm:pt modelId="{8494FBF8-2DE7-4E94-91E8-08A8B03966F2}">
      <dgm:prSet phldrT="[Tekst]"/>
      <dgm:spPr/>
      <dgm:t>
        <a:bodyPr/>
        <a:lstStyle/>
        <a:p>
          <a:r>
            <a:rPr lang="nl-NL" dirty="0"/>
            <a:t>leerling</a:t>
          </a:r>
        </a:p>
      </dgm:t>
    </dgm:pt>
    <dgm:pt modelId="{B2FA991E-85A8-48BD-94F5-289A01D9CCEA}" type="parTrans" cxnId="{28D6E3BA-ED15-4AD6-83E3-EBE6EA8C1521}">
      <dgm:prSet/>
      <dgm:spPr/>
      <dgm:t>
        <a:bodyPr/>
        <a:lstStyle/>
        <a:p>
          <a:endParaRPr lang="nl-NL"/>
        </a:p>
      </dgm:t>
    </dgm:pt>
    <dgm:pt modelId="{4AE72DBA-A6BB-4D3B-8865-6889BD278BD3}" type="sibTrans" cxnId="{28D6E3BA-ED15-4AD6-83E3-EBE6EA8C1521}">
      <dgm:prSet/>
      <dgm:spPr/>
      <dgm:t>
        <a:bodyPr/>
        <a:lstStyle/>
        <a:p>
          <a:endParaRPr lang="nl-NL"/>
        </a:p>
      </dgm:t>
    </dgm:pt>
    <dgm:pt modelId="{6EAEA472-CBF6-467E-925F-4D70190B16A1}">
      <dgm:prSet phldrT="[Tekst]"/>
      <dgm:spPr/>
      <dgm:t>
        <a:bodyPr/>
        <a:lstStyle/>
        <a:p>
          <a:r>
            <a:rPr lang="nl-NL" dirty="0"/>
            <a:t>leerkracht</a:t>
          </a:r>
        </a:p>
      </dgm:t>
    </dgm:pt>
    <dgm:pt modelId="{1DEF8D33-66CE-4FF7-A42A-80835D1AA428}" type="parTrans" cxnId="{0A59AF8A-F71E-4BB0-9366-D4631A9BDE64}">
      <dgm:prSet/>
      <dgm:spPr/>
      <dgm:t>
        <a:bodyPr/>
        <a:lstStyle/>
        <a:p>
          <a:endParaRPr lang="nl-NL"/>
        </a:p>
      </dgm:t>
    </dgm:pt>
    <dgm:pt modelId="{03E68748-11AE-4705-BC0B-26E66A1158AF}" type="sibTrans" cxnId="{0A59AF8A-F71E-4BB0-9366-D4631A9BDE64}">
      <dgm:prSet/>
      <dgm:spPr/>
      <dgm:t>
        <a:bodyPr/>
        <a:lstStyle/>
        <a:p>
          <a:endParaRPr lang="nl-NL"/>
        </a:p>
      </dgm:t>
    </dgm:pt>
    <dgm:pt modelId="{3A311414-E37E-4955-BBBC-E4588C07AA02}" type="pres">
      <dgm:prSet presAssocID="{B2F84EEB-68E9-47CE-8BA4-CD789FABBB58}" presName="compositeShape" presStyleCnt="0">
        <dgm:presLayoutVars>
          <dgm:chMax val="7"/>
          <dgm:dir/>
          <dgm:resizeHandles val="exact"/>
        </dgm:presLayoutVars>
      </dgm:prSet>
      <dgm:spPr/>
    </dgm:pt>
    <dgm:pt modelId="{A6D1D844-0618-4A6F-9B06-5D0F4009EF23}" type="pres">
      <dgm:prSet presAssocID="{8494FBF8-2DE7-4E94-91E8-08A8B03966F2}" presName="circ1" presStyleLbl="vennNode1" presStyleIdx="0" presStyleCnt="2"/>
      <dgm:spPr/>
    </dgm:pt>
    <dgm:pt modelId="{839DF2B8-41CC-4D47-B142-F86CC7C472D4}" type="pres">
      <dgm:prSet presAssocID="{8494FBF8-2DE7-4E94-91E8-08A8B03966F2}" presName="circ1Tx" presStyleLbl="revTx" presStyleIdx="0" presStyleCnt="0">
        <dgm:presLayoutVars>
          <dgm:chMax val="0"/>
          <dgm:chPref val="0"/>
          <dgm:bulletEnabled val="1"/>
        </dgm:presLayoutVars>
      </dgm:prSet>
      <dgm:spPr/>
    </dgm:pt>
    <dgm:pt modelId="{C7EA93D1-5962-42FB-B2D5-E693DED86512}" type="pres">
      <dgm:prSet presAssocID="{6EAEA472-CBF6-467E-925F-4D70190B16A1}" presName="circ2" presStyleLbl="vennNode1" presStyleIdx="1" presStyleCnt="2"/>
      <dgm:spPr/>
    </dgm:pt>
    <dgm:pt modelId="{5854A0EA-8FEF-4752-9EB9-E819A9CE0E51}" type="pres">
      <dgm:prSet presAssocID="{6EAEA472-CBF6-467E-925F-4D70190B16A1}" presName="circ2Tx" presStyleLbl="revTx" presStyleIdx="0" presStyleCnt="0">
        <dgm:presLayoutVars>
          <dgm:chMax val="0"/>
          <dgm:chPref val="0"/>
          <dgm:bulletEnabled val="1"/>
        </dgm:presLayoutVars>
      </dgm:prSet>
      <dgm:spPr/>
    </dgm:pt>
  </dgm:ptLst>
  <dgm:cxnLst>
    <dgm:cxn modelId="{0B288906-C5E5-4D2B-87E4-8B23637B9F7D}" type="presOf" srcId="{6EAEA472-CBF6-467E-925F-4D70190B16A1}" destId="{C7EA93D1-5962-42FB-B2D5-E693DED86512}" srcOrd="0" destOrd="0" presId="urn:microsoft.com/office/officeart/2005/8/layout/venn1"/>
    <dgm:cxn modelId="{8F5A7259-BEA3-4A00-8B9D-482C33D4547E}" type="presOf" srcId="{B2F84EEB-68E9-47CE-8BA4-CD789FABBB58}" destId="{3A311414-E37E-4955-BBBC-E4588C07AA02}" srcOrd="0" destOrd="0" presId="urn:microsoft.com/office/officeart/2005/8/layout/venn1"/>
    <dgm:cxn modelId="{5312F165-1100-41DF-8A09-89803C2DD14A}" type="presOf" srcId="{8494FBF8-2DE7-4E94-91E8-08A8B03966F2}" destId="{A6D1D844-0618-4A6F-9B06-5D0F4009EF23}" srcOrd="0" destOrd="0" presId="urn:microsoft.com/office/officeart/2005/8/layout/venn1"/>
    <dgm:cxn modelId="{0A59AF8A-F71E-4BB0-9366-D4631A9BDE64}" srcId="{B2F84EEB-68E9-47CE-8BA4-CD789FABBB58}" destId="{6EAEA472-CBF6-467E-925F-4D70190B16A1}" srcOrd="1" destOrd="0" parTransId="{1DEF8D33-66CE-4FF7-A42A-80835D1AA428}" sibTransId="{03E68748-11AE-4705-BC0B-26E66A1158AF}"/>
    <dgm:cxn modelId="{0D199392-8D6E-4567-BA9D-8D53E044F897}" type="presOf" srcId="{8494FBF8-2DE7-4E94-91E8-08A8B03966F2}" destId="{839DF2B8-41CC-4D47-B142-F86CC7C472D4}" srcOrd="1" destOrd="0" presId="urn:microsoft.com/office/officeart/2005/8/layout/venn1"/>
    <dgm:cxn modelId="{64DD68A9-3560-498B-896F-925A7732AFB7}" type="presOf" srcId="{6EAEA472-CBF6-467E-925F-4D70190B16A1}" destId="{5854A0EA-8FEF-4752-9EB9-E819A9CE0E51}" srcOrd="1" destOrd="0" presId="urn:microsoft.com/office/officeart/2005/8/layout/venn1"/>
    <dgm:cxn modelId="{28D6E3BA-ED15-4AD6-83E3-EBE6EA8C1521}" srcId="{B2F84EEB-68E9-47CE-8BA4-CD789FABBB58}" destId="{8494FBF8-2DE7-4E94-91E8-08A8B03966F2}" srcOrd="0" destOrd="0" parTransId="{B2FA991E-85A8-48BD-94F5-289A01D9CCEA}" sibTransId="{4AE72DBA-A6BB-4D3B-8865-6889BD278BD3}"/>
    <dgm:cxn modelId="{32D77F83-24F5-48F5-9C1F-8F03A901810D}" type="presParOf" srcId="{3A311414-E37E-4955-BBBC-E4588C07AA02}" destId="{A6D1D844-0618-4A6F-9B06-5D0F4009EF23}" srcOrd="0" destOrd="0" presId="urn:microsoft.com/office/officeart/2005/8/layout/venn1"/>
    <dgm:cxn modelId="{DE866B05-9F85-41B7-903A-7595C749FFC7}" type="presParOf" srcId="{3A311414-E37E-4955-BBBC-E4588C07AA02}" destId="{839DF2B8-41CC-4D47-B142-F86CC7C472D4}" srcOrd="1" destOrd="0" presId="urn:microsoft.com/office/officeart/2005/8/layout/venn1"/>
    <dgm:cxn modelId="{29F14B86-51F3-46A7-A73F-FF0C84E2D5EF}" type="presParOf" srcId="{3A311414-E37E-4955-BBBC-E4588C07AA02}" destId="{C7EA93D1-5962-42FB-B2D5-E693DED86512}" srcOrd="2" destOrd="0" presId="urn:microsoft.com/office/officeart/2005/8/layout/venn1"/>
    <dgm:cxn modelId="{28A33E70-576B-4C61-A70B-9CBC3A3C2FCF}" type="presParOf" srcId="{3A311414-E37E-4955-BBBC-E4588C07AA02}" destId="{5854A0EA-8FEF-4752-9EB9-E819A9CE0E51}"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F3F39C-B70B-45F0-B1CC-FF13C5BFED12}" type="doc">
      <dgm:prSet loTypeId="urn:microsoft.com/office/officeart/2005/8/layout/gear1" loCatId="cycle" qsTypeId="urn:microsoft.com/office/officeart/2005/8/quickstyle/simple1" qsCatId="simple" csTypeId="urn:microsoft.com/office/officeart/2005/8/colors/accent1_2" csCatId="accent1" phldr="1"/>
      <dgm:spPr/>
    </dgm:pt>
    <dgm:pt modelId="{96018359-4E4E-4DF9-BDE2-4D8944B23DA0}">
      <dgm:prSet phldrT="[Tekst]" custT="1"/>
      <dgm:spPr/>
      <dgm:t>
        <a:bodyPr/>
        <a:lstStyle/>
        <a:p>
          <a:r>
            <a:rPr lang="nl-NL" sz="2000" dirty="0"/>
            <a:t>Operationele</a:t>
          </a:r>
        </a:p>
        <a:p>
          <a:r>
            <a:rPr lang="nl-NL" sz="2000" dirty="0"/>
            <a:t>groep</a:t>
          </a:r>
        </a:p>
      </dgm:t>
    </dgm:pt>
    <dgm:pt modelId="{A8DB0144-FCC8-4196-932B-8D430D9EB886}" type="parTrans" cxnId="{1BB473C6-8B2B-4D40-920C-5F13758A681D}">
      <dgm:prSet/>
      <dgm:spPr/>
      <dgm:t>
        <a:bodyPr/>
        <a:lstStyle/>
        <a:p>
          <a:endParaRPr lang="nl-NL"/>
        </a:p>
      </dgm:t>
    </dgm:pt>
    <dgm:pt modelId="{7E9F2090-7467-4F1F-9482-01935A6B428E}" type="sibTrans" cxnId="{1BB473C6-8B2B-4D40-920C-5F13758A681D}">
      <dgm:prSet/>
      <dgm:spPr/>
      <dgm:t>
        <a:bodyPr/>
        <a:lstStyle/>
        <a:p>
          <a:endParaRPr lang="nl-NL"/>
        </a:p>
      </dgm:t>
    </dgm:pt>
    <dgm:pt modelId="{3C10D835-FC5E-492B-8B9C-9FE86B74A566}">
      <dgm:prSet phldrT="[Tekst]"/>
      <dgm:spPr/>
      <dgm:t>
        <a:bodyPr/>
        <a:lstStyle/>
        <a:p>
          <a:r>
            <a:rPr lang="nl-NL" dirty="0"/>
            <a:t>denktank</a:t>
          </a:r>
        </a:p>
      </dgm:t>
    </dgm:pt>
    <dgm:pt modelId="{44E7EB9D-504B-418D-B646-DCE87044B599}" type="parTrans" cxnId="{DC3729EE-1CB3-49D5-B98B-74DBB165465F}">
      <dgm:prSet/>
      <dgm:spPr/>
      <dgm:t>
        <a:bodyPr/>
        <a:lstStyle/>
        <a:p>
          <a:endParaRPr lang="nl-NL"/>
        </a:p>
      </dgm:t>
    </dgm:pt>
    <dgm:pt modelId="{F92D19FD-F83C-44F3-BEAE-198800917080}" type="sibTrans" cxnId="{DC3729EE-1CB3-49D5-B98B-74DBB165465F}">
      <dgm:prSet/>
      <dgm:spPr/>
      <dgm:t>
        <a:bodyPr/>
        <a:lstStyle/>
        <a:p>
          <a:endParaRPr lang="nl-NL"/>
        </a:p>
      </dgm:t>
    </dgm:pt>
    <dgm:pt modelId="{572512D7-6A8D-4EE7-82DC-4ACE9F22251F}">
      <dgm:prSet phldrT="[Tekst]"/>
      <dgm:spPr/>
      <dgm:t>
        <a:bodyPr/>
        <a:lstStyle/>
        <a:p>
          <a:r>
            <a:rPr lang="nl-NL" dirty="0"/>
            <a:t>adviesgroep</a:t>
          </a:r>
        </a:p>
      </dgm:t>
    </dgm:pt>
    <dgm:pt modelId="{66E28C80-12FB-4C1A-9496-6F2C6C4246FB}" type="parTrans" cxnId="{528C2396-1611-40C6-8AD2-F96B038E1CFC}">
      <dgm:prSet/>
      <dgm:spPr/>
      <dgm:t>
        <a:bodyPr/>
        <a:lstStyle/>
        <a:p>
          <a:endParaRPr lang="nl-NL"/>
        </a:p>
      </dgm:t>
    </dgm:pt>
    <dgm:pt modelId="{84F6017C-7DF1-43FB-81A5-B1EAA294A2E5}" type="sibTrans" cxnId="{528C2396-1611-40C6-8AD2-F96B038E1CFC}">
      <dgm:prSet/>
      <dgm:spPr/>
      <dgm:t>
        <a:bodyPr/>
        <a:lstStyle/>
        <a:p>
          <a:endParaRPr lang="nl-NL"/>
        </a:p>
      </dgm:t>
    </dgm:pt>
    <dgm:pt modelId="{D1C3F886-16EA-409A-A4E5-6978CC2C57DD}" type="pres">
      <dgm:prSet presAssocID="{1DF3F39C-B70B-45F0-B1CC-FF13C5BFED12}" presName="composite" presStyleCnt="0">
        <dgm:presLayoutVars>
          <dgm:chMax val="3"/>
          <dgm:animLvl val="lvl"/>
          <dgm:resizeHandles val="exact"/>
        </dgm:presLayoutVars>
      </dgm:prSet>
      <dgm:spPr/>
    </dgm:pt>
    <dgm:pt modelId="{9264F7E3-5193-47A9-A576-A11C38F0F859}" type="pres">
      <dgm:prSet presAssocID="{96018359-4E4E-4DF9-BDE2-4D8944B23DA0}" presName="gear1" presStyleLbl="node1" presStyleIdx="0" presStyleCnt="3">
        <dgm:presLayoutVars>
          <dgm:chMax val="1"/>
          <dgm:bulletEnabled val="1"/>
        </dgm:presLayoutVars>
      </dgm:prSet>
      <dgm:spPr/>
    </dgm:pt>
    <dgm:pt modelId="{4DDDD5C6-17F3-4244-8CFD-6B8941C5EE8F}" type="pres">
      <dgm:prSet presAssocID="{96018359-4E4E-4DF9-BDE2-4D8944B23DA0}" presName="gear1srcNode" presStyleLbl="node1" presStyleIdx="0" presStyleCnt="3"/>
      <dgm:spPr/>
    </dgm:pt>
    <dgm:pt modelId="{C3D19E93-6887-40C0-9582-BD66E000629E}" type="pres">
      <dgm:prSet presAssocID="{96018359-4E4E-4DF9-BDE2-4D8944B23DA0}" presName="gear1dstNode" presStyleLbl="node1" presStyleIdx="0" presStyleCnt="3"/>
      <dgm:spPr/>
    </dgm:pt>
    <dgm:pt modelId="{2DD969E7-04E3-4DAD-9FEA-9C790D30DA9F}" type="pres">
      <dgm:prSet presAssocID="{3C10D835-FC5E-492B-8B9C-9FE86B74A566}" presName="gear2" presStyleLbl="node1" presStyleIdx="1" presStyleCnt="3">
        <dgm:presLayoutVars>
          <dgm:chMax val="1"/>
          <dgm:bulletEnabled val="1"/>
        </dgm:presLayoutVars>
      </dgm:prSet>
      <dgm:spPr/>
    </dgm:pt>
    <dgm:pt modelId="{2D8D28EF-7C82-4F57-B386-7F895C80D712}" type="pres">
      <dgm:prSet presAssocID="{3C10D835-FC5E-492B-8B9C-9FE86B74A566}" presName="gear2srcNode" presStyleLbl="node1" presStyleIdx="1" presStyleCnt="3"/>
      <dgm:spPr/>
    </dgm:pt>
    <dgm:pt modelId="{5FC88149-ABC4-4060-91F4-868512EF1D4E}" type="pres">
      <dgm:prSet presAssocID="{3C10D835-FC5E-492B-8B9C-9FE86B74A566}" presName="gear2dstNode" presStyleLbl="node1" presStyleIdx="1" presStyleCnt="3"/>
      <dgm:spPr/>
    </dgm:pt>
    <dgm:pt modelId="{8049D011-9D32-48B5-B017-4EE6B689809D}" type="pres">
      <dgm:prSet presAssocID="{572512D7-6A8D-4EE7-82DC-4ACE9F22251F}" presName="gear3" presStyleLbl="node1" presStyleIdx="2" presStyleCnt="3"/>
      <dgm:spPr/>
    </dgm:pt>
    <dgm:pt modelId="{203BB6BD-6FCB-4C0C-9525-30355943E331}" type="pres">
      <dgm:prSet presAssocID="{572512D7-6A8D-4EE7-82DC-4ACE9F22251F}" presName="gear3tx" presStyleLbl="node1" presStyleIdx="2" presStyleCnt="3">
        <dgm:presLayoutVars>
          <dgm:chMax val="1"/>
          <dgm:bulletEnabled val="1"/>
        </dgm:presLayoutVars>
      </dgm:prSet>
      <dgm:spPr/>
    </dgm:pt>
    <dgm:pt modelId="{95194CDA-4897-4001-85ED-B83A73B1266A}" type="pres">
      <dgm:prSet presAssocID="{572512D7-6A8D-4EE7-82DC-4ACE9F22251F}" presName="gear3srcNode" presStyleLbl="node1" presStyleIdx="2" presStyleCnt="3"/>
      <dgm:spPr/>
    </dgm:pt>
    <dgm:pt modelId="{0DFB04CD-E092-429C-B5E5-244CF1ECD35B}" type="pres">
      <dgm:prSet presAssocID="{572512D7-6A8D-4EE7-82DC-4ACE9F22251F}" presName="gear3dstNode" presStyleLbl="node1" presStyleIdx="2" presStyleCnt="3"/>
      <dgm:spPr/>
    </dgm:pt>
    <dgm:pt modelId="{2900CB97-E77F-45F3-B9D3-88EDD9733A83}" type="pres">
      <dgm:prSet presAssocID="{7E9F2090-7467-4F1F-9482-01935A6B428E}" presName="connector1" presStyleLbl="sibTrans2D1" presStyleIdx="0" presStyleCnt="3"/>
      <dgm:spPr/>
    </dgm:pt>
    <dgm:pt modelId="{17BE503C-4BB3-4B07-8350-771CC824EA3F}" type="pres">
      <dgm:prSet presAssocID="{F92D19FD-F83C-44F3-BEAE-198800917080}" presName="connector2" presStyleLbl="sibTrans2D1" presStyleIdx="1" presStyleCnt="3"/>
      <dgm:spPr/>
    </dgm:pt>
    <dgm:pt modelId="{D5001392-137B-4703-AC8E-751288D0CCE6}" type="pres">
      <dgm:prSet presAssocID="{84F6017C-7DF1-43FB-81A5-B1EAA294A2E5}" presName="connector3" presStyleLbl="sibTrans2D1" presStyleIdx="2" presStyleCnt="3"/>
      <dgm:spPr/>
    </dgm:pt>
  </dgm:ptLst>
  <dgm:cxnLst>
    <dgm:cxn modelId="{0D47D401-3476-4235-B9B0-CFE6F1823CBA}" type="presOf" srcId="{1DF3F39C-B70B-45F0-B1CC-FF13C5BFED12}" destId="{D1C3F886-16EA-409A-A4E5-6978CC2C57DD}" srcOrd="0" destOrd="0" presId="urn:microsoft.com/office/officeart/2005/8/layout/gear1"/>
    <dgm:cxn modelId="{63C08A14-BA4D-4135-ACE8-D8487F23A3D6}" type="presOf" srcId="{3C10D835-FC5E-492B-8B9C-9FE86B74A566}" destId="{2DD969E7-04E3-4DAD-9FEA-9C790D30DA9F}" srcOrd="0" destOrd="0" presId="urn:microsoft.com/office/officeart/2005/8/layout/gear1"/>
    <dgm:cxn modelId="{43F1A01A-9497-4CE6-A0BE-BF7D80845D7C}" type="presOf" srcId="{96018359-4E4E-4DF9-BDE2-4D8944B23DA0}" destId="{4DDDD5C6-17F3-4244-8CFD-6B8941C5EE8F}" srcOrd="1" destOrd="0" presId="urn:microsoft.com/office/officeart/2005/8/layout/gear1"/>
    <dgm:cxn modelId="{511C501D-07B8-47C8-9680-96D0D90F618A}" type="presOf" srcId="{F92D19FD-F83C-44F3-BEAE-198800917080}" destId="{17BE503C-4BB3-4B07-8350-771CC824EA3F}" srcOrd="0" destOrd="0" presId="urn:microsoft.com/office/officeart/2005/8/layout/gear1"/>
    <dgm:cxn modelId="{34EE023B-E2DA-4160-B6CC-7F45123038FD}" type="presOf" srcId="{572512D7-6A8D-4EE7-82DC-4ACE9F22251F}" destId="{8049D011-9D32-48B5-B017-4EE6B689809D}" srcOrd="0" destOrd="0" presId="urn:microsoft.com/office/officeart/2005/8/layout/gear1"/>
    <dgm:cxn modelId="{38433555-3FD5-4AD4-B892-265182AB2216}" type="presOf" srcId="{7E9F2090-7467-4F1F-9482-01935A6B428E}" destId="{2900CB97-E77F-45F3-B9D3-88EDD9733A83}" srcOrd="0" destOrd="0" presId="urn:microsoft.com/office/officeart/2005/8/layout/gear1"/>
    <dgm:cxn modelId="{CD86895A-F520-45A2-9415-6907C9F81CE1}" type="presOf" srcId="{84F6017C-7DF1-43FB-81A5-B1EAA294A2E5}" destId="{D5001392-137B-4703-AC8E-751288D0CCE6}" srcOrd="0" destOrd="0" presId="urn:microsoft.com/office/officeart/2005/8/layout/gear1"/>
    <dgm:cxn modelId="{F4030F78-2BA4-4E76-B4B1-984484F37B01}" type="presOf" srcId="{572512D7-6A8D-4EE7-82DC-4ACE9F22251F}" destId="{0DFB04CD-E092-429C-B5E5-244CF1ECD35B}" srcOrd="3" destOrd="0" presId="urn:microsoft.com/office/officeart/2005/8/layout/gear1"/>
    <dgm:cxn modelId="{D410DA91-09D6-42A0-AE94-02B2C8588FCA}" type="presOf" srcId="{96018359-4E4E-4DF9-BDE2-4D8944B23DA0}" destId="{9264F7E3-5193-47A9-A576-A11C38F0F859}" srcOrd="0" destOrd="0" presId="urn:microsoft.com/office/officeart/2005/8/layout/gear1"/>
    <dgm:cxn modelId="{528C2396-1611-40C6-8AD2-F96B038E1CFC}" srcId="{1DF3F39C-B70B-45F0-B1CC-FF13C5BFED12}" destId="{572512D7-6A8D-4EE7-82DC-4ACE9F22251F}" srcOrd="2" destOrd="0" parTransId="{66E28C80-12FB-4C1A-9496-6F2C6C4246FB}" sibTransId="{84F6017C-7DF1-43FB-81A5-B1EAA294A2E5}"/>
    <dgm:cxn modelId="{277DC59D-E461-4582-9995-FF94065BBB9D}" type="presOf" srcId="{3C10D835-FC5E-492B-8B9C-9FE86B74A566}" destId="{2D8D28EF-7C82-4F57-B386-7F895C80D712}" srcOrd="1" destOrd="0" presId="urn:microsoft.com/office/officeart/2005/8/layout/gear1"/>
    <dgm:cxn modelId="{4BAEE1B6-D132-4CC1-B890-B409A43584E4}" type="presOf" srcId="{3C10D835-FC5E-492B-8B9C-9FE86B74A566}" destId="{5FC88149-ABC4-4060-91F4-868512EF1D4E}" srcOrd="2" destOrd="0" presId="urn:microsoft.com/office/officeart/2005/8/layout/gear1"/>
    <dgm:cxn modelId="{D8542DC4-D2C6-4A4A-9502-F31483E150A6}" type="presOf" srcId="{572512D7-6A8D-4EE7-82DC-4ACE9F22251F}" destId="{95194CDA-4897-4001-85ED-B83A73B1266A}" srcOrd="2" destOrd="0" presId="urn:microsoft.com/office/officeart/2005/8/layout/gear1"/>
    <dgm:cxn modelId="{1BB473C6-8B2B-4D40-920C-5F13758A681D}" srcId="{1DF3F39C-B70B-45F0-B1CC-FF13C5BFED12}" destId="{96018359-4E4E-4DF9-BDE2-4D8944B23DA0}" srcOrd="0" destOrd="0" parTransId="{A8DB0144-FCC8-4196-932B-8D430D9EB886}" sibTransId="{7E9F2090-7467-4F1F-9482-01935A6B428E}"/>
    <dgm:cxn modelId="{5343F6CC-F85D-4981-9388-F11C93AA425B}" type="presOf" srcId="{96018359-4E4E-4DF9-BDE2-4D8944B23DA0}" destId="{C3D19E93-6887-40C0-9582-BD66E000629E}" srcOrd="2" destOrd="0" presId="urn:microsoft.com/office/officeart/2005/8/layout/gear1"/>
    <dgm:cxn modelId="{AF0C91E6-2A25-48ED-80BD-9B9203AB91CF}" type="presOf" srcId="{572512D7-6A8D-4EE7-82DC-4ACE9F22251F}" destId="{203BB6BD-6FCB-4C0C-9525-30355943E331}" srcOrd="1" destOrd="0" presId="urn:microsoft.com/office/officeart/2005/8/layout/gear1"/>
    <dgm:cxn modelId="{DC3729EE-1CB3-49D5-B98B-74DBB165465F}" srcId="{1DF3F39C-B70B-45F0-B1CC-FF13C5BFED12}" destId="{3C10D835-FC5E-492B-8B9C-9FE86B74A566}" srcOrd="1" destOrd="0" parTransId="{44E7EB9D-504B-418D-B646-DCE87044B599}" sibTransId="{F92D19FD-F83C-44F3-BEAE-198800917080}"/>
    <dgm:cxn modelId="{874FD968-9F36-463E-8BF2-E079E15F2E71}" type="presParOf" srcId="{D1C3F886-16EA-409A-A4E5-6978CC2C57DD}" destId="{9264F7E3-5193-47A9-A576-A11C38F0F859}" srcOrd="0" destOrd="0" presId="urn:microsoft.com/office/officeart/2005/8/layout/gear1"/>
    <dgm:cxn modelId="{FBB1A8D3-C0E0-4E08-97A6-71F9BB0DB9E9}" type="presParOf" srcId="{D1C3F886-16EA-409A-A4E5-6978CC2C57DD}" destId="{4DDDD5C6-17F3-4244-8CFD-6B8941C5EE8F}" srcOrd="1" destOrd="0" presId="urn:microsoft.com/office/officeart/2005/8/layout/gear1"/>
    <dgm:cxn modelId="{1C2E2921-0BBB-4181-8D8E-4AEE8DE52418}" type="presParOf" srcId="{D1C3F886-16EA-409A-A4E5-6978CC2C57DD}" destId="{C3D19E93-6887-40C0-9582-BD66E000629E}" srcOrd="2" destOrd="0" presId="urn:microsoft.com/office/officeart/2005/8/layout/gear1"/>
    <dgm:cxn modelId="{ECD5D7F4-F337-4304-A11D-F75A0EB19182}" type="presParOf" srcId="{D1C3F886-16EA-409A-A4E5-6978CC2C57DD}" destId="{2DD969E7-04E3-4DAD-9FEA-9C790D30DA9F}" srcOrd="3" destOrd="0" presId="urn:microsoft.com/office/officeart/2005/8/layout/gear1"/>
    <dgm:cxn modelId="{5E298085-6039-45F3-A10F-92072BA6E2A2}" type="presParOf" srcId="{D1C3F886-16EA-409A-A4E5-6978CC2C57DD}" destId="{2D8D28EF-7C82-4F57-B386-7F895C80D712}" srcOrd="4" destOrd="0" presId="urn:microsoft.com/office/officeart/2005/8/layout/gear1"/>
    <dgm:cxn modelId="{38A567F3-7ABD-47C6-86F9-1C61657EB1B5}" type="presParOf" srcId="{D1C3F886-16EA-409A-A4E5-6978CC2C57DD}" destId="{5FC88149-ABC4-4060-91F4-868512EF1D4E}" srcOrd="5" destOrd="0" presId="urn:microsoft.com/office/officeart/2005/8/layout/gear1"/>
    <dgm:cxn modelId="{A5DEC8CC-85FB-41DD-9725-69102E09D9F1}" type="presParOf" srcId="{D1C3F886-16EA-409A-A4E5-6978CC2C57DD}" destId="{8049D011-9D32-48B5-B017-4EE6B689809D}" srcOrd="6" destOrd="0" presId="urn:microsoft.com/office/officeart/2005/8/layout/gear1"/>
    <dgm:cxn modelId="{F0D180D0-BC7D-47F4-947E-B40984696508}" type="presParOf" srcId="{D1C3F886-16EA-409A-A4E5-6978CC2C57DD}" destId="{203BB6BD-6FCB-4C0C-9525-30355943E331}" srcOrd="7" destOrd="0" presId="urn:microsoft.com/office/officeart/2005/8/layout/gear1"/>
    <dgm:cxn modelId="{321FC19C-EB5C-47D7-8512-9C2B53057A6D}" type="presParOf" srcId="{D1C3F886-16EA-409A-A4E5-6978CC2C57DD}" destId="{95194CDA-4897-4001-85ED-B83A73B1266A}" srcOrd="8" destOrd="0" presId="urn:microsoft.com/office/officeart/2005/8/layout/gear1"/>
    <dgm:cxn modelId="{35FE731E-9C62-4D16-B322-0ADA4D6F6DC0}" type="presParOf" srcId="{D1C3F886-16EA-409A-A4E5-6978CC2C57DD}" destId="{0DFB04CD-E092-429C-B5E5-244CF1ECD35B}" srcOrd="9" destOrd="0" presId="urn:microsoft.com/office/officeart/2005/8/layout/gear1"/>
    <dgm:cxn modelId="{05C35634-FC07-417D-BC2B-055A66638C59}" type="presParOf" srcId="{D1C3F886-16EA-409A-A4E5-6978CC2C57DD}" destId="{2900CB97-E77F-45F3-B9D3-88EDD9733A83}" srcOrd="10" destOrd="0" presId="urn:microsoft.com/office/officeart/2005/8/layout/gear1"/>
    <dgm:cxn modelId="{961BBFB5-0A15-4655-883F-1A3402D6FF01}" type="presParOf" srcId="{D1C3F886-16EA-409A-A4E5-6978CC2C57DD}" destId="{17BE503C-4BB3-4B07-8350-771CC824EA3F}" srcOrd="11" destOrd="0" presId="urn:microsoft.com/office/officeart/2005/8/layout/gear1"/>
    <dgm:cxn modelId="{5C91476F-69A1-4164-9CEB-CAEAF4227520}" type="presParOf" srcId="{D1C3F886-16EA-409A-A4E5-6978CC2C57DD}" destId="{D5001392-137B-4703-AC8E-751288D0CCE6}"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61A9E-854A-4115-83EA-CD64B269CB5C}">
      <dsp:nvSpPr>
        <dsp:cNvPr id="0" name=""/>
        <dsp:cNvSpPr/>
      </dsp:nvSpPr>
      <dsp:spPr>
        <a:xfrm>
          <a:off x="3219007" y="2113816"/>
          <a:ext cx="1625600" cy="16256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nl-NL" sz="2100" kern="1200" dirty="0"/>
            <a:t>ONDERWIJS</a:t>
          </a:r>
        </a:p>
      </dsp:txBody>
      <dsp:txXfrm>
        <a:off x="3298362" y="2193171"/>
        <a:ext cx="1466890" cy="1466890"/>
      </dsp:txXfrm>
    </dsp:sp>
    <dsp:sp modelId="{22C3D0A2-9DBA-4136-AE8B-88D43B8263B8}">
      <dsp:nvSpPr>
        <dsp:cNvPr id="0" name=""/>
        <dsp:cNvSpPr/>
      </dsp:nvSpPr>
      <dsp:spPr>
        <a:xfrm rot="16200000">
          <a:off x="3572787" y="1654796"/>
          <a:ext cx="918040" cy="0"/>
        </a:xfrm>
        <a:custGeom>
          <a:avLst/>
          <a:gdLst/>
          <a:ahLst/>
          <a:cxnLst/>
          <a:rect l="0" t="0" r="0" b="0"/>
          <a:pathLst>
            <a:path>
              <a:moveTo>
                <a:pt x="0" y="0"/>
              </a:moveTo>
              <a:lnTo>
                <a:pt x="918040" y="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5D074B-9809-43A9-9180-20F8562682A5}">
      <dsp:nvSpPr>
        <dsp:cNvPr id="0" name=""/>
        <dsp:cNvSpPr/>
      </dsp:nvSpPr>
      <dsp:spPr>
        <a:xfrm>
          <a:off x="2637485" y="106623"/>
          <a:ext cx="2788643" cy="1089152"/>
        </a:xfrm>
        <a:prstGeom prst="roundRect">
          <a:avLst/>
        </a:prstGeom>
        <a:solidFill>
          <a:schemeClr val="accent1">
            <a:shade val="80000"/>
            <a:hueOff val="54253"/>
            <a:satOff val="1035"/>
            <a:lumOff val="45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nl-NL" sz="2100" kern="1200" dirty="0"/>
            <a:t>Arbeidsmarktactoren</a:t>
          </a:r>
        </a:p>
      </dsp:txBody>
      <dsp:txXfrm>
        <a:off x="2690653" y="159791"/>
        <a:ext cx="2682307" cy="982816"/>
      </dsp:txXfrm>
    </dsp:sp>
    <dsp:sp modelId="{75F762E5-25FF-47EE-B646-9F31FD039A6D}">
      <dsp:nvSpPr>
        <dsp:cNvPr id="0" name=""/>
        <dsp:cNvSpPr/>
      </dsp:nvSpPr>
      <dsp:spPr>
        <a:xfrm rot="20676303">
          <a:off x="4832981" y="2616796"/>
          <a:ext cx="648012" cy="0"/>
        </a:xfrm>
        <a:custGeom>
          <a:avLst/>
          <a:gdLst/>
          <a:ahLst/>
          <a:cxnLst/>
          <a:rect l="0" t="0" r="0" b="0"/>
          <a:pathLst>
            <a:path>
              <a:moveTo>
                <a:pt x="0" y="0"/>
              </a:moveTo>
              <a:lnTo>
                <a:pt x="648012" y="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DAA01B-9996-4158-8FA1-F20B16CC877C}">
      <dsp:nvSpPr>
        <dsp:cNvPr id="0" name=""/>
        <dsp:cNvSpPr/>
      </dsp:nvSpPr>
      <dsp:spPr>
        <a:xfrm>
          <a:off x="5469368" y="1620177"/>
          <a:ext cx="2658631" cy="1089152"/>
        </a:xfrm>
        <a:prstGeom prst="roundRect">
          <a:avLst/>
        </a:prstGeom>
        <a:solidFill>
          <a:schemeClr val="accent1">
            <a:shade val="80000"/>
            <a:hueOff val="108505"/>
            <a:satOff val="2070"/>
            <a:lumOff val="91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nl-NL" sz="2100" kern="1200" dirty="0"/>
            <a:t>Ondernemingen &amp; organisaties</a:t>
          </a:r>
        </a:p>
      </dsp:txBody>
      <dsp:txXfrm>
        <a:off x="5522536" y="1673345"/>
        <a:ext cx="2552295" cy="982816"/>
      </dsp:txXfrm>
    </dsp:sp>
    <dsp:sp modelId="{285C1B1A-CB03-41D2-8D7B-21DADF80B3DB}">
      <dsp:nvSpPr>
        <dsp:cNvPr id="0" name=""/>
        <dsp:cNvSpPr/>
      </dsp:nvSpPr>
      <dsp:spPr>
        <a:xfrm rot="2422634">
          <a:off x="4733357" y="3920360"/>
          <a:ext cx="934069" cy="0"/>
        </a:xfrm>
        <a:custGeom>
          <a:avLst/>
          <a:gdLst/>
          <a:ahLst/>
          <a:cxnLst/>
          <a:rect l="0" t="0" r="0" b="0"/>
          <a:pathLst>
            <a:path>
              <a:moveTo>
                <a:pt x="0" y="0"/>
              </a:moveTo>
              <a:lnTo>
                <a:pt x="934069" y="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3E1FFD-0F3F-44A3-8E75-06C9FFF6658B}">
      <dsp:nvSpPr>
        <dsp:cNvPr id="0" name=""/>
        <dsp:cNvSpPr/>
      </dsp:nvSpPr>
      <dsp:spPr>
        <a:xfrm>
          <a:off x="4715086" y="4222913"/>
          <a:ext cx="2962961" cy="1089152"/>
        </a:xfrm>
        <a:prstGeom prst="roundRect">
          <a:avLst/>
        </a:prstGeom>
        <a:solidFill>
          <a:schemeClr val="accent1">
            <a:shade val="80000"/>
            <a:hueOff val="162758"/>
            <a:satOff val="3105"/>
            <a:lumOff val="137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nl-NL" sz="2100" kern="1200" dirty="0"/>
            <a:t>Doe-en belevingsruimte</a:t>
          </a:r>
        </a:p>
      </dsp:txBody>
      <dsp:txXfrm>
        <a:off x="4768254" y="4276081"/>
        <a:ext cx="2856625" cy="982816"/>
      </dsp:txXfrm>
    </dsp:sp>
    <dsp:sp modelId="{7B6A6ABB-0A1E-4FB3-B3D5-7FBF2EB33298}">
      <dsp:nvSpPr>
        <dsp:cNvPr id="0" name=""/>
        <dsp:cNvSpPr/>
      </dsp:nvSpPr>
      <dsp:spPr>
        <a:xfrm rot="8224891">
          <a:off x="2531519" y="3952649"/>
          <a:ext cx="793717" cy="0"/>
        </a:xfrm>
        <a:custGeom>
          <a:avLst/>
          <a:gdLst/>
          <a:ahLst/>
          <a:cxnLst/>
          <a:rect l="0" t="0" r="0" b="0"/>
          <a:pathLst>
            <a:path>
              <a:moveTo>
                <a:pt x="0" y="0"/>
              </a:moveTo>
              <a:lnTo>
                <a:pt x="793717" y="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8413EF-81B9-4E2D-AB89-81CF918C5645}">
      <dsp:nvSpPr>
        <dsp:cNvPr id="0" name=""/>
        <dsp:cNvSpPr/>
      </dsp:nvSpPr>
      <dsp:spPr>
        <a:xfrm>
          <a:off x="613232" y="4222893"/>
          <a:ext cx="2877724" cy="1089152"/>
        </a:xfrm>
        <a:prstGeom prst="roundRect">
          <a:avLst/>
        </a:prstGeom>
        <a:solidFill>
          <a:schemeClr val="accent1">
            <a:shade val="80000"/>
            <a:hueOff val="217011"/>
            <a:satOff val="4140"/>
            <a:lumOff val="182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nl-NL" sz="2100" kern="1200" dirty="0"/>
            <a:t>Het nieuwe leren</a:t>
          </a:r>
        </a:p>
      </dsp:txBody>
      <dsp:txXfrm>
        <a:off x="666400" y="4276061"/>
        <a:ext cx="2771388" cy="982816"/>
      </dsp:txXfrm>
    </dsp:sp>
    <dsp:sp modelId="{A1DAD89D-F33D-40D5-906F-C066B19BBDF5}">
      <dsp:nvSpPr>
        <dsp:cNvPr id="0" name=""/>
        <dsp:cNvSpPr/>
      </dsp:nvSpPr>
      <dsp:spPr>
        <a:xfrm rot="11791505">
          <a:off x="2718329" y="2612760"/>
          <a:ext cx="511236" cy="0"/>
        </a:xfrm>
        <a:custGeom>
          <a:avLst/>
          <a:gdLst/>
          <a:ahLst/>
          <a:cxnLst/>
          <a:rect l="0" t="0" r="0" b="0"/>
          <a:pathLst>
            <a:path>
              <a:moveTo>
                <a:pt x="0" y="0"/>
              </a:moveTo>
              <a:lnTo>
                <a:pt x="511236" y="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4CE8D4-41A6-47A1-8F18-C39DD0ACBA75}">
      <dsp:nvSpPr>
        <dsp:cNvPr id="0" name=""/>
        <dsp:cNvSpPr/>
      </dsp:nvSpPr>
      <dsp:spPr>
        <a:xfrm>
          <a:off x="199026" y="1620185"/>
          <a:ext cx="2529860" cy="1089152"/>
        </a:xfrm>
        <a:prstGeom prst="roundRect">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nl-NL" sz="2100" kern="1200" dirty="0"/>
            <a:t>Kennis- en onderzoekcentra</a:t>
          </a:r>
        </a:p>
      </dsp:txBody>
      <dsp:txXfrm>
        <a:off x="252194" y="1673353"/>
        <a:ext cx="2423524" cy="982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4615B-4C57-4E59-BE76-D04D00E7F03B}">
      <dsp:nvSpPr>
        <dsp:cNvPr id="0" name=""/>
        <dsp:cNvSpPr/>
      </dsp:nvSpPr>
      <dsp:spPr>
        <a:xfrm>
          <a:off x="1205262" y="933"/>
          <a:ext cx="975452" cy="97545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nl-BE" sz="1600" kern="1200"/>
            <a:t>Samen denken</a:t>
          </a:r>
        </a:p>
      </dsp:txBody>
      <dsp:txXfrm>
        <a:off x="1348114" y="143785"/>
        <a:ext cx="689748" cy="689748"/>
      </dsp:txXfrm>
    </dsp:sp>
    <dsp:sp modelId="{D05C0EA3-6047-4015-9ADE-C1BF77A78788}">
      <dsp:nvSpPr>
        <dsp:cNvPr id="0" name=""/>
        <dsp:cNvSpPr/>
      </dsp:nvSpPr>
      <dsp:spPr>
        <a:xfrm rot="2160000">
          <a:off x="2149935" y="750317"/>
          <a:ext cx="259513" cy="32921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a:off x="2157369" y="793279"/>
        <a:ext cx="181659" cy="197529"/>
      </dsp:txXfrm>
    </dsp:sp>
    <dsp:sp modelId="{ABF8AC63-E5BB-4121-BDAE-2DC3E7E74599}">
      <dsp:nvSpPr>
        <dsp:cNvPr id="0" name=""/>
        <dsp:cNvSpPr/>
      </dsp:nvSpPr>
      <dsp:spPr>
        <a:xfrm>
          <a:off x="2390554" y="862098"/>
          <a:ext cx="975452" cy="97545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nl-BE" sz="1600" kern="1200"/>
            <a:t>Samen leren</a:t>
          </a:r>
        </a:p>
      </dsp:txBody>
      <dsp:txXfrm>
        <a:off x="2533406" y="1004950"/>
        <a:ext cx="689748" cy="689748"/>
      </dsp:txXfrm>
    </dsp:sp>
    <dsp:sp modelId="{4A0CB2D8-2C9B-43AF-9B27-10A5808B464F}">
      <dsp:nvSpPr>
        <dsp:cNvPr id="0" name=""/>
        <dsp:cNvSpPr/>
      </dsp:nvSpPr>
      <dsp:spPr>
        <a:xfrm rot="6480000">
          <a:off x="2524422" y="1874929"/>
          <a:ext cx="259513" cy="32921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rot="10800000">
        <a:off x="2575378" y="1903750"/>
        <a:ext cx="181659" cy="197529"/>
      </dsp:txXfrm>
    </dsp:sp>
    <dsp:sp modelId="{B9722F41-68D8-459E-9450-356E72067057}">
      <dsp:nvSpPr>
        <dsp:cNvPr id="0" name=""/>
        <dsp:cNvSpPr/>
      </dsp:nvSpPr>
      <dsp:spPr>
        <a:xfrm>
          <a:off x="1937813" y="2255492"/>
          <a:ext cx="975452" cy="97545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nl-BE" sz="1600" kern="1200"/>
            <a:t>Samen vormen</a:t>
          </a:r>
        </a:p>
      </dsp:txBody>
      <dsp:txXfrm>
        <a:off x="2080665" y="2398344"/>
        <a:ext cx="689748" cy="689748"/>
      </dsp:txXfrm>
    </dsp:sp>
    <dsp:sp modelId="{A539C48E-2E1B-4C52-ACE7-8C9FBE096D3F}">
      <dsp:nvSpPr>
        <dsp:cNvPr id="0" name=""/>
        <dsp:cNvSpPr/>
      </dsp:nvSpPr>
      <dsp:spPr>
        <a:xfrm rot="10800000">
          <a:off x="1570576" y="2578611"/>
          <a:ext cx="259513" cy="32921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rot="10800000">
        <a:off x="1648430" y="2644454"/>
        <a:ext cx="181659" cy="197529"/>
      </dsp:txXfrm>
    </dsp:sp>
    <dsp:sp modelId="{CC6AC936-0719-4D8E-82EB-C47B7A1B18D3}">
      <dsp:nvSpPr>
        <dsp:cNvPr id="0" name=""/>
        <dsp:cNvSpPr/>
      </dsp:nvSpPr>
      <dsp:spPr>
        <a:xfrm>
          <a:off x="472712" y="2255492"/>
          <a:ext cx="975452" cy="97545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nl-BE" sz="1600" kern="1200"/>
            <a:t>Samen delen</a:t>
          </a:r>
        </a:p>
      </dsp:txBody>
      <dsp:txXfrm>
        <a:off x="615564" y="2398344"/>
        <a:ext cx="689748" cy="689748"/>
      </dsp:txXfrm>
    </dsp:sp>
    <dsp:sp modelId="{9146C7B2-637C-4335-B0AC-79F0DD2D090C}">
      <dsp:nvSpPr>
        <dsp:cNvPr id="0" name=""/>
        <dsp:cNvSpPr/>
      </dsp:nvSpPr>
      <dsp:spPr>
        <a:xfrm rot="15120000">
          <a:off x="606580" y="1888899"/>
          <a:ext cx="259513" cy="32921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rot="10800000">
        <a:off x="657536" y="1991764"/>
        <a:ext cx="181659" cy="197529"/>
      </dsp:txXfrm>
    </dsp:sp>
    <dsp:sp modelId="{1A77AAA2-E3C0-40F1-BAB4-523A6846C962}">
      <dsp:nvSpPr>
        <dsp:cNvPr id="0" name=""/>
        <dsp:cNvSpPr/>
      </dsp:nvSpPr>
      <dsp:spPr>
        <a:xfrm>
          <a:off x="19971" y="862098"/>
          <a:ext cx="975452" cy="97545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nl-BE" sz="1600" kern="1200"/>
            <a:t>Samen werken</a:t>
          </a:r>
        </a:p>
      </dsp:txBody>
      <dsp:txXfrm>
        <a:off x="162823" y="1004950"/>
        <a:ext cx="689748" cy="689748"/>
      </dsp:txXfrm>
    </dsp:sp>
    <dsp:sp modelId="{79BCEC20-175A-445D-996C-62A2C59AB1BA}">
      <dsp:nvSpPr>
        <dsp:cNvPr id="0" name=""/>
        <dsp:cNvSpPr/>
      </dsp:nvSpPr>
      <dsp:spPr>
        <a:xfrm rot="19440000">
          <a:off x="964644" y="758952"/>
          <a:ext cx="259513" cy="32921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a:off x="972078" y="847676"/>
        <a:ext cx="181659" cy="1975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1D844-0618-4A6F-9B06-5D0F4009EF23}">
      <dsp:nvSpPr>
        <dsp:cNvPr id="0" name=""/>
        <dsp:cNvSpPr/>
      </dsp:nvSpPr>
      <dsp:spPr>
        <a:xfrm>
          <a:off x="182879" y="453813"/>
          <a:ext cx="4511040" cy="45110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178050">
            <a:lnSpc>
              <a:spcPct val="90000"/>
            </a:lnSpc>
            <a:spcBef>
              <a:spcPct val="0"/>
            </a:spcBef>
            <a:spcAft>
              <a:spcPct val="35000"/>
            </a:spcAft>
            <a:buNone/>
          </a:pPr>
          <a:r>
            <a:rPr lang="nl-NL" sz="4900" kern="1200" dirty="0"/>
            <a:t>leerling</a:t>
          </a:r>
        </a:p>
      </dsp:txBody>
      <dsp:txXfrm>
        <a:off x="812799" y="985762"/>
        <a:ext cx="2600960" cy="3447142"/>
      </dsp:txXfrm>
    </dsp:sp>
    <dsp:sp modelId="{C7EA93D1-5962-42FB-B2D5-E693DED86512}">
      <dsp:nvSpPr>
        <dsp:cNvPr id="0" name=""/>
        <dsp:cNvSpPr/>
      </dsp:nvSpPr>
      <dsp:spPr>
        <a:xfrm>
          <a:off x="3434080" y="453813"/>
          <a:ext cx="4511040" cy="45110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178050">
            <a:lnSpc>
              <a:spcPct val="90000"/>
            </a:lnSpc>
            <a:spcBef>
              <a:spcPct val="0"/>
            </a:spcBef>
            <a:spcAft>
              <a:spcPct val="35000"/>
            </a:spcAft>
            <a:buNone/>
          </a:pPr>
          <a:r>
            <a:rPr lang="nl-NL" sz="4900" kern="1200" dirty="0"/>
            <a:t>leerkracht</a:t>
          </a:r>
        </a:p>
      </dsp:txBody>
      <dsp:txXfrm>
        <a:off x="4714240" y="985762"/>
        <a:ext cx="2600960" cy="34471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4F7E3-5193-47A9-A576-A11C38F0F859}">
      <dsp:nvSpPr>
        <dsp:cNvPr id="0" name=""/>
        <dsp:cNvSpPr/>
      </dsp:nvSpPr>
      <dsp:spPr>
        <a:xfrm>
          <a:off x="3969180" y="2313589"/>
          <a:ext cx="2827720" cy="2827720"/>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kern="1200" dirty="0"/>
            <a:t>Operationele</a:t>
          </a:r>
        </a:p>
        <a:p>
          <a:pPr marL="0" lvl="0" indent="0" algn="ctr" defTabSz="889000">
            <a:lnSpc>
              <a:spcPct val="90000"/>
            </a:lnSpc>
            <a:spcBef>
              <a:spcPct val="0"/>
            </a:spcBef>
            <a:spcAft>
              <a:spcPct val="35000"/>
            </a:spcAft>
            <a:buNone/>
          </a:pPr>
          <a:r>
            <a:rPr lang="nl-NL" sz="2000" kern="1200" dirty="0"/>
            <a:t>groep</a:t>
          </a:r>
        </a:p>
      </dsp:txBody>
      <dsp:txXfrm>
        <a:off x="4537678" y="2975969"/>
        <a:ext cx="1690724" cy="1453506"/>
      </dsp:txXfrm>
    </dsp:sp>
    <dsp:sp modelId="{2DD969E7-04E3-4DAD-9FEA-9C790D30DA9F}">
      <dsp:nvSpPr>
        <dsp:cNvPr id="0" name=""/>
        <dsp:cNvSpPr/>
      </dsp:nvSpPr>
      <dsp:spPr>
        <a:xfrm>
          <a:off x="2323961" y="1645219"/>
          <a:ext cx="2056524" cy="2056524"/>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l-NL" sz="1700" kern="1200" dirty="0"/>
            <a:t>denktank</a:t>
          </a:r>
        </a:p>
      </dsp:txBody>
      <dsp:txXfrm>
        <a:off x="2841697" y="2166084"/>
        <a:ext cx="1021052" cy="1014794"/>
      </dsp:txXfrm>
    </dsp:sp>
    <dsp:sp modelId="{8049D011-9D32-48B5-B017-4EE6B689809D}">
      <dsp:nvSpPr>
        <dsp:cNvPr id="0" name=""/>
        <dsp:cNvSpPr/>
      </dsp:nvSpPr>
      <dsp:spPr>
        <a:xfrm rot="20700000">
          <a:off x="3475824" y="226427"/>
          <a:ext cx="2014973" cy="2014973"/>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l-NL" sz="1700" kern="1200" dirty="0"/>
            <a:t>adviesgroep</a:t>
          </a:r>
        </a:p>
      </dsp:txBody>
      <dsp:txXfrm rot="-20700000">
        <a:off x="3917767" y="668370"/>
        <a:ext cx="1131088" cy="1131088"/>
      </dsp:txXfrm>
    </dsp:sp>
    <dsp:sp modelId="{2900CB97-E77F-45F3-B9D3-88EDD9733A83}">
      <dsp:nvSpPr>
        <dsp:cNvPr id="0" name=""/>
        <dsp:cNvSpPr/>
      </dsp:nvSpPr>
      <dsp:spPr>
        <a:xfrm>
          <a:off x="3762283" y="1880873"/>
          <a:ext cx="3619482" cy="3619482"/>
        </a:xfrm>
        <a:prstGeom prst="circularArrow">
          <a:avLst>
            <a:gd name="adj1" fmla="val 4687"/>
            <a:gd name="adj2" fmla="val 299029"/>
            <a:gd name="adj3" fmla="val 2534932"/>
            <a:gd name="adj4" fmla="val 1582142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BE503C-4BB3-4B07-8350-771CC824EA3F}">
      <dsp:nvSpPr>
        <dsp:cNvPr id="0" name=""/>
        <dsp:cNvSpPr/>
      </dsp:nvSpPr>
      <dsp:spPr>
        <a:xfrm>
          <a:off x="1959754" y="1186124"/>
          <a:ext cx="2629780" cy="262978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001392-137B-4703-AC8E-751288D0CCE6}">
      <dsp:nvSpPr>
        <dsp:cNvPr id="0" name=""/>
        <dsp:cNvSpPr/>
      </dsp:nvSpPr>
      <dsp:spPr>
        <a:xfrm>
          <a:off x="3009740" y="-218991"/>
          <a:ext cx="2835432" cy="283543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135" cy="497600"/>
          </a:xfrm>
          <a:prstGeom prst="rect">
            <a:avLst/>
          </a:prstGeom>
        </p:spPr>
        <p:txBody>
          <a:bodyPr vert="horz" lIns="91294" tIns="45647" rIns="91294" bIns="45647" rtlCol="0"/>
          <a:lstStyle>
            <a:lvl1pPr algn="l">
              <a:defRPr sz="1200"/>
            </a:lvl1pPr>
          </a:lstStyle>
          <a:p>
            <a:endParaRPr lang="nl-BE"/>
          </a:p>
        </p:txBody>
      </p:sp>
      <p:sp>
        <p:nvSpPr>
          <p:cNvPr id="3" name="Tijdelijke aanduiding voor datum 2"/>
          <p:cNvSpPr>
            <a:spLocks noGrp="1"/>
          </p:cNvSpPr>
          <p:nvPr>
            <p:ph type="dt" sz="quarter" idx="1"/>
          </p:nvPr>
        </p:nvSpPr>
        <p:spPr>
          <a:xfrm>
            <a:off x="3849955" y="0"/>
            <a:ext cx="2946135" cy="497600"/>
          </a:xfrm>
          <a:prstGeom prst="rect">
            <a:avLst/>
          </a:prstGeom>
        </p:spPr>
        <p:txBody>
          <a:bodyPr vert="horz" lIns="91294" tIns="45647" rIns="91294" bIns="45647" rtlCol="0"/>
          <a:lstStyle>
            <a:lvl1pPr algn="r">
              <a:defRPr sz="1200"/>
            </a:lvl1pPr>
          </a:lstStyle>
          <a:p>
            <a:r>
              <a:rPr lang="nl-BE"/>
              <a:t>27/09/2018</a:t>
            </a:r>
          </a:p>
        </p:txBody>
      </p:sp>
      <p:sp>
        <p:nvSpPr>
          <p:cNvPr id="4" name="Tijdelijke aanduiding voor voettekst 3"/>
          <p:cNvSpPr>
            <a:spLocks noGrp="1"/>
          </p:cNvSpPr>
          <p:nvPr>
            <p:ph type="ftr" sz="quarter" idx="2"/>
          </p:nvPr>
        </p:nvSpPr>
        <p:spPr>
          <a:xfrm>
            <a:off x="0" y="9429039"/>
            <a:ext cx="2946135" cy="497600"/>
          </a:xfrm>
          <a:prstGeom prst="rect">
            <a:avLst/>
          </a:prstGeom>
        </p:spPr>
        <p:txBody>
          <a:bodyPr vert="horz" lIns="91294" tIns="45647" rIns="91294" bIns="45647"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9955" y="9429039"/>
            <a:ext cx="2946135" cy="497600"/>
          </a:xfrm>
          <a:prstGeom prst="rect">
            <a:avLst/>
          </a:prstGeom>
        </p:spPr>
        <p:txBody>
          <a:bodyPr vert="horz" lIns="91294" tIns="45647" rIns="91294" bIns="45647" rtlCol="0" anchor="b"/>
          <a:lstStyle>
            <a:lvl1pPr algn="r">
              <a:defRPr sz="1200"/>
            </a:lvl1pPr>
          </a:lstStyle>
          <a:p>
            <a:fld id="{E1F60C6E-CF87-4594-A076-B46B460F8824}" type="slidenum">
              <a:rPr lang="nl-BE" smtClean="0"/>
              <a:t>‹nr.›</a:t>
            </a:fld>
            <a:endParaRPr lang="nl-BE"/>
          </a:p>
        </p:txBody>
      </p:sp>
    </p:spTree>
    <p:extLst>
      <p:ext uri="{BB962C8B-B14F-4D97-AF65-F5344CB8AC3E}">
        <p14:creationId xmlns:p14="http://schemas.microsoft.com/office/powerpoint/2010/main" val="305370069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135" cy="497600"/>
          </a:xfrm>
          <a:prstGeom prst="rect">
            <a:avLst/>
          </a:prstGeom>
        </p:spPr>
        <p:txBody>
          <a:bodyPr vert="horz" lIns="91294" tIns="45647" rIns="91294" bIns="45647" rtlCol="0"/>
          <a:lstStyle>
            <a:lvl1pPr algn="l">
              <a:defRPr sz="1200"/>
            </a:lvl1pPr>
          </a:lstStyle>
          <a:p>
            <a:endParaRPr lang="nl-BE"/>
          </a:p>
        </p:txBody>
      </p:sp>
      <p:sp>
        <p:nvSpPr>
          <p:cNvPr id="3" name="Tijdelijke aanduiding voor datum 2"/>
          <p:cNvSpPr>
            <a:spLocks noGrp="1"/>
          </p:cNvSpPr>
          <p:nvPr>
            <p:ph type="dt" idx="1"/>
          </p:nvPr>
        </p:nvSpPr>
        <p:spPr>
          <a:xfrm>
            <a:off x="3849955" y="0"/>
            <a:ext cx="2946135" cy="497600"/>
          </a:xfrm>
          <a:prstGeom prst="rect">
            <a:avLst/>
          </a:prstGeom>
        </p:spPr>
        <p:txBody>
          <a:bodyPr vert="horz" lIns="91294" tIns="45647" rIns="91294" bIns="45647" rtlCol="0"/>
          <a:lstStyle>
            <a:lvl1pPr algn="r">
              <a:defRPr sz="1200"/>
            </a:lvl1pPr>
          </a:lstStyle>
          <a:p>
            <a:r>
              <a:rPr lang="nl-BE"/>
              <a:t>27/09/2018</a:t>
            </a:r>
          </a:p>
        </p:txBody>
      </p:sp>
      <p:sp>
        <p:nvSpPr>
          <p:cNvPr id="4" name="Tijdelijke aanduiding voor dia-afbeelding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294" tIns="45647" rIns="91294" bIns="45647" rtlCol="0" anchor="ctr"/>
          <a:lstStyle/>
          <a:p>
            <a:endParaRPr lang="nl-BE"/>
          </a:p>
        </p:txBody>
      </p:sp>
      <p:sp>
        <p:nvSpPr>
          <p:cNvPr id="5" name="Tijdelijke aanduiding voor notities 4"/>
          <p:cNvSpPr>
            <a:spLocks noGrp="1"/>
          </p:cNvSpPr>
          <p:nvPr>
            <p:ph type="body" sz="quarter" idx="3"/>
          </p:nvPr>
        </p:nvSpPr>
        <p:spPr>
          <a:xfrm>
            <a:off x="680244" y="4777908"/>
            <a:ext cx="5437188" cy="3907901"/>
          </a:xfrm>
          <a:prstGeom prst="rect">
            <a:avLst/>
          </a:prstGeom>
        </p:spPr>
        <p:txBody>
          <a:bodyPr vert="horz" lIns="91294" tIns="45647" rIns="91294" bIns="45647"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9039"/>
            <a:ext cx="2946135" cy="497600"/>
          </a:xfrm>
          <a:prstGeom prst="rect">
            <a:avLst/>
          </a:prstGeom>
        </p:spPr>
        <p:txBody>
          <a:bodyPr vert="horz" lIns="91294" tIns="45647" rIns="91294" bIns="45647"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9955" y="9429039"/>
            <a:ext cx="2946135" cy="497600"/>
          </a:xfrm>
          <a:prstGeom prst="rect">
            <a:avLst/>
          </a:prstGeom>
        </p:spPr>
        <p:txBody>
          <a:bodyPr vert="horz" lIns="91294" tIns="45647" rIns="91294" bIns="45647" rtlCol="0" anchor="b"/>
          <a:lstStyle>
            <a:lvl1pPr algn="r">
              <a:defRPr sz="1200"/>
            </a:lvl1pPr>
          </a:lstStyle>
          <a:p>
            <a:fld id="{61510D32-9DA9-4A74-8D9B-6EFDB14810C8}" type="slidenum">
              <a:rPr lang="nl-BE" smtClean="0"/>
              <a:t>‹nr.›</a:t>
            </a:fld>
            <a:endParaRPr lang="nl-BE"/>
          </a:p>
        </p:txBody>
      </p:sp>
    </p:spTree>
    <p:extLst>
      <p:ext uri="{BB962C8B-B14F-4D97-AF65-F5344CB8AC3E}">
        <p14:creationId xmlns:p14="http://schemas.microsoft.com/office/powerpoint/2010/main" val="277333506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a:t>
            </a:fld>
            <a:endParaRPr lang="nl-BE"/>
          </a:p>
        </p:txBody>
      </p:sp>
    </p:spTree>
    <p:extLst>
      <p:ext uri="{BB962C8B-B14F-4D97-AF65-F5344CB8AC3E}">
        <p14:creationId xmlns:p14="http://schemas.microsoft.com/office/powerpoint/2010/main" val="1104582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EERST</a:t>
            </a:r>
            <a:r>
              <a:rPr lang="nl-BE" b="1" baseline="0" dirty="0"/>
              <a:t> ANN – duiding van de locaties </a:t>
            </a:r>
            <a:r>
              <a:rPr lang="nl-BE" b="1" baseline="0" dirty="0" err="1"/>
              <a:t>mastermind</a:t>
            </a:r>
            <a:r>
              <a:rPr lang="nl-BE" b="1" baseline="0" dirty="0"/>
              <a:t> (6 centrumsteden)</a:t>
            </a:r>
          </a:p>
          <a:p>
            <a:endParaRPr lang="nl-BE" b="1" baseline="0" dirty="0"/>
          </a:p>
          <a:p>
            <a:r>
              <a:rPr lang="nl-BE" b="1" baseline="0" dirty="0"/>
              <a:t>KRISTOF</a:t>
            </a:r>
          </a:p>
          <a:p>
            <a:endParaRPr lang="nl-BE" b="1" baseline="0" dirty="0"/>
          </a:p>
          <a:p>
            <a:r>
              <a:rPr lang="nl-BE" b="1" baseline="0" dirty="0"/>
              <a:t>DE CAMPUS WORDT EEN SCHAKEL IN EEN BREED NETWERK VERSPREID OVER DE PROVINCIE, VDAB ZAL IN EIGEN BEHEER NOG TWEE ANTENNEPUNTEN BEHOUDEN IN IEPER EN OOSTENDE (RODE BLOKJES) – DE GROENE BLOKJES KUNNEN OP VERSCHILLENDE LOCATIES BINNEN DE PROVINCIE GEPLAATST WORDEN ONDER DE VORM VAN MOBIELE OPLEIDINGEN, DEZE MOBIELE OPLEIDINGEN ZULLEN GEORGANISEERD WORDEN ISWM EEN PARTNER (ONDERWIJS, SYNTRA,,,,), STEEDS VRAAG (VACATURES) EN AANBOD (KANDIDATEN) GESTUURD.</a:t>
            </a:r>
          </a:p>
          <a:p>
            <a:endParaRPr lang="nl-BE" dirty="0"/>
          </a:p>
          <a:p>
            <a:r>
              <a:rPr lang="nl-BE" dirty="0"/>
              <a:t>Pijlen tussen de locaties – zes steden (Roeselare, Brugge, Oostende, Ieper, Diksmuide, Kortrijk) </a:t>
            </a:r>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10</a:t>
            </a:fld>
            <a:endParaRPr lang="nl-BE"/>
          </a:p>
        </p:txBody>
      </p:sp>
    </p:spTree>
    <p:extLst>
      <p:ext uri="{BB962C8B-B14F-4D97-AF65-F5344CB8AC3E}">
        <p14:creationId xmlns:p14="http://schemas.microsoft.com/office/powerpoint/2010/main" val="364443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KRISTOF</a:t>
            </a:r>
          </a:p>
          <a:p>
            <a:endParaRPr lang="nl-BE" b="1" dirty="0"/>
          </a:p>
          <a:p>
            <a:r>
              <a:rPr lang="nl-BE" b="1" dirty="0"/>
              <a:t>De tijdslijn overlopen – eind Q4 2024</a:t>
            </a:r>
            <a:r>
              <a:rPr lang="nl-BE" b="1" baseline="0" dirty="0"/>
              <a:t> streefdoel om operationeel te zijn</a:t>
            </a:r>
            <a:endParaRPr lang="nl-BE" b="1"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11</a:t>
            </a:fld>
            <a:endParaRPr lang="nl-BE"/>
          </a:p>
        </p:txBody>
      </p:sp>
    </p:spTree>
    <p:extLst>
      <p:ext uri="{BB962C8B-B14F-4D97-AF65-F5344CB8AC3E}">
        <p14:creationId xmlns:p14="http://schemas.microsoft.com/office/powerpoint/2010/main" val="772091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KRISTOF</a:t>
            </a:r>
          </a:p>
          <a:p>
            <a:endParaRPr lang="nl-BE" b="1" dirty="0"/>
          </a:p>
          <a:p>
            <a:r>
              <a:rPr lang="nl-BE" b="1" dirty="0"/>
              <a:t>Aanhalen dat er voldoende ruimte zal voorzien worden om aan de drie co’s te voldoen</a:t>
            </a:r>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12</a:t>
            </a:fld>
            <a:endParaRPr lang="nl-BE"/>
          </a:p>
        </p:txBody>
      </p:sp>
    </p:spTree>
    <p:extLst>
      <p:ext uri="{BB962C8B-B14F-4D97-AF65-F5344CB8AC3E}">
        <p14:creationId xmlns:p14="http://schemas.microsoft.com/office/powerpoint/2010/main" val="140224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a:t>
            </a:r>
            <a:r>
              <a:rPr lang="nl-BE" baseline="0" dirty="0"/>
              <a:t>, </a:t>
            </a:r>
            <a:r>
              <a:rPr lang="nl-BE" b="1" baseline="0" dirty="0"/>
              <a:t>KRISTOF – we gaan dat niet alleen doen maar in samenwerking met alle mogelijke partners in een zo duurzame formule. </a:t>
            </a:r>
          </a:p>
          <a:p>
            <a:endParaRPr lang="nl-BE" b="1" baseline="0" dirty="0"/>
          </a:p>
          <a:p>
            <a:r>
              <a:rPr lang="nl-BE" b="1" baseline="0" dirty="0"/>
              <a:t>2, ANN</a:t>
            </a:r>
          </a:p>
          <a:p>
            <a:endParaRPr lang="nl-BE" b="1" baseline="0" dirty="0"/>
          </a:p>
          <a:p>
            <a:r>
              <a:rPr lang="nl-BE" b="1" baseline="0" dirty="0"/>
              <a:t>3, KRISTOF – naast de reguliere opleidingen willen we in de campus de focus leggen op ondernemerschap, innovatie en de 21</a:t>
            </a:r>
            <a:r>
              <a:rPr lang="nl-BE" b="1" baseline="30000" dirty="0"/>
              <a:t>ste</a:t>
            </a:r>
            <a:r>
              <a:rPr lang="nl-BE" b="1" baseline="0" dirty="0"/>
              <a:t> </a:t>
            </a:r>
            <a:r>
              <a:rPr lang="nl-BE" b="1" baseline="0" dirty="0" err="1"/>
              <a:t>century</a:t>
            </a:r>
            <a:r>
              <a:rPr lang="nl-BE" b="1" baseline="0" dirty="0"/>
              <a:t> skills </a:t>
            </a:r>
            <a:endParaRPr lang="nl-BE" b="1" dirty="0"/>
          </a:p>
          <a:p>
            <a:endParaRPr lang="nl-BE"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13</a:t>
            </a:fld>
            <a:endParaRPr lang="nl-BE"/>
          </a:p>
        </p:txBody>
      </p:sp>
    </p:spTree>
    <p:extLst>
      <p:ext uri="{BB962C8B-B14F-4D97-AF65-F5344CB8AC3E}">
        <p14:creationId xmlns:p14="http://schemas.microsoft.com/office/powerpoint/2010/main" val="4032649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samen</a:t>
            </a:r>
            <a:r>
              <a:rPr lang="nl-BE" baseline="0" dirty="0"/>
              <a:t> werken 5 – samen denken 1– samen leren 2– samen delen 4– samen vormen 3 (cyclus)  </a:t>
            </a:r>
            <a:endParaRPr lang="nl-BE"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14</a:t>
            </a:fld>
            <a:endParaRPr lang="nl-BE"/>
          </a:p>
        </p:txBody>
      </p:sp>
    </p:spTree>
    <p:extLst>
      <p:ext uri="{BB962C8B-B14F-4D97-AF65-F5344CB8AC3E}">
        <p14:creationId xmlns:p14="http://schemas.microsoft.com/office/powerpoint/2010/main" val="2734967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baseline="0" dirty="0"/>
              <a:t>KRISTOF</a:t>
            </a:r>
          </a:p>
          <a:p>
            <a:endParaRPr lang="nl-BE" b="1" baseline="0" dirty="0"/>
          </a:p>
          <a:p>
            <a:r>
              <a:rPr lang="nl-BE" b="1" baseline="0" dirty="0"/>
              <a:t>ECOSYSTEEM WAAR LEREN, WERKEN EN ONTDEKKEN NAADLOOS IN ELKAAR OVERVLOEIEN EN WAAR KRUISBESTUIVING ONTSTAAT TUSSEN DE PARTNERS</a:t>
            </a:r>
          </a:p>
          <a:p>
            <a:r>
              <a:rPr lang="nl-BE" b="1" baseline="0" dirty="0"/>
              <a:t>PLATFORM WAAR ALLE ACTOREN ELKAAR KUNNEN ONTMOETEN OM GOOD PRACTICES EN UITDAGINGEN MET ELKAAR TE DELEN</a:t>
            </a:r>
          </a:p>
          <a:p>
            <a:r>
              <a:rPr lang="nl-BE" b="1" baseline="0" dirty="0"/>
              <a:t>PUBLIEKE HOTSPOT WAAR DE BURGERS ELKAAR ONTMOETEN IN EEN INNOVATIEVE OMGEVING</a:t>
            </a:r>
          </a:p>
          <a:p>
            <a:r>
              <a:rPr lang="nl-BE" b="1" baseline="0" dirty="0"/>
              <a:t>FLEXIBELE AANPAK WAARBIJ WE VANUIT DE CAMPUS SNEL WILLEN INSPELEN IN NIEUWE TRENDS</a:t>
            </a:r>
          </a:p>
          <a:p>
            <a:r>
              <a:rPr lang="nl-BE" b="1" baseline="0" dirty="0"/>
              <a:t>IN DE CAMPUS WILLEN WE ‘NETWERKEN’ VORM GEVEN WAAR ONDERWIJS EN DE BEDRIJFSWERELD ELKAAR KUNNEN ONTMOETEN</a:t>
            </a:r>
          </a:p>
          <a:p>
            <a:r>
              <a:rPr lang="nl-BE" b="1" baseline="0" dirty="0"/>
              <a:t>WE WILLEN EEN ‘MULTIDISCIPLINAIRE’ AANPAK DIE OPENSTAAT VOOR VERANDERING</a:t>
            </a:r>
          </a:p>
          <a:p>
            <a:r>
              <a:rPr lang="nl-BE" b="1" baseline="0" dirty="0"/>
              <a:t>SNELLE DOORVERWIJZING TUSSEN ONDERWIJS-OPLEIDINGSVLOER-WERKVLOER</a:t>
            </a:r>
          </a:p>
          <a:p>
            <a:endParaRPr lang="nl-BE" b="1" baseline="0" dirty="0"/>
          </a:p>
          <a:p>
            <a:endParaRPr lang="nl-BE" baseline="0" dirty="0"/>
          </a:p>
          <a:p>
            <a:r>
              <a:rPr lang="nl-BE" baseline="0" dirty="0"/>
              <a:t>ANN – DE BOLLEN</a:t>
            </a:r>
            <a:endParaRPr lang="nl-BE"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15</a:t>
            </a:fld>
            <a:endParaRPr lang="nl-BE"/>
          </a:p>
        </p:txBody>
      </p:sp>
    </p:spTree>
    <p:extLst>
      <p:ext uri="{BB962C8B-B14F-4D97-AF65-F5344CB8AC3E}">
        <p14:creationId xmlns:p14="http://schemas.microsoft.com/office/powerpoint/2010/main" val="3798783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16</a:t>
            </a:fld>
            <a:endParaRPr lang="nl-BE"/>
          </a:p>
        </p:txBody>
      </p:sp>
    </p:spTree>
    <p:extLst>
      <p:ext uri="{BB962C8B-B14F-4D97-AF65-F5344CB8AC3E}">
        <p14:creationId xmlns:p14="http://schemas.microsoft.com/office/powerpoint/2010/main" val="2577397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ANN</a:t>
            </a:r>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17</a:t>
            </a:fld>
            <a:endParaRPr lang="nl-BE"/>
          </a:p>
        </p:txBody>
      </p:sp>
    </p:spTree>
    <p:extLst>
      <p:ext uri="{BB962C8B-B14F-4D97-AF65-F5344CB8AC3E}">
        <p14:creationId xmlns:p14="http://schemas.microsoft.com/office/powerpoint/2010/main" val="184479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KRISTOF</a:t>
            </a:r>
          </a:p>
          <a:p>
            <a:endParaRPr lang="nl-BE" b="1" dirty="0"/>
          </a:p>
          <a:p>
            <a:r>
              <a:rPr lang="nl-BE" b="1" dirty="0"/>
              <a:t>DUURZAAMHEID ZAL ALS EEN RODE DRAAD DOOR DE CAMPUS LOPEN.</a:t>
            </a:r>
            <a:r>
              <a:rPr lang="nl-BE" b="1" baseline="0" dirty="0"/>
              <a:t> IN EERSTE INSTANTIE WILLEN WE ZO DUURZAAM MOGELIJK BOUWEN REKENING HOUDEN MET NIEUWE PRINCIPES ALS CIRCULAIR BOUWEN. DAARNAAST PROBEREN WE DE 17 SDG’S TE VERWERKEN IN HET CONCEPT MASTERCAMPUS. SDG 4 – KWALITEITSONDERWIJS WILLEN WE HEEL DUIDELIJK NAAR VOOR SCHUIVEN.</a:t>
            </a:r>
          </a:p>
          <a:p>
            <a:endParaRPr lang="nl-BE" b="1" baseline="0" dirty="0"/>
          </a:p>
          <a:p>
            <a:r>
              <a:rPr lang="nl-BE" b="1" baseline="0" dirty="0"/>
              <a:t>DOOR HET OPEN KARAKTER VAN DE CAMPUS ZULLEN INITIATIEVEN ALS BV REPAIR </a:t>
            </a:r>
            <a:r>
              <a:rPr lang="nl-BE" b="1" baseline="0" dirty="0" err="1"/>
              <a:t>CAFé’S</a:t>
            </a:r>
            <a:r>
              <a:rPr lang="nl-BE" b="1" baseline="0" dirty="0"/>
              <a:t> EEN PARTNER VINDEN IN ONS. </a:t>
            </a:r>
            <a:endParaRPr lang="nl-BE" b="1"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18</a:t>
            </a:fld>
            <a:endParaRPr lang="nl-BE"/>
          </a:p>
        </p:txBody>
      </p:sp>
    </p:spTree>
    <p:extLst>
      <p:ext uri="{BB962C8B-B14F-4D97-AF65-F5344CB8AC3E}">
        <p14:creationId xmlns:p14="http://schemas.microsoft.com/office/powerpoint/2010/main" val="868715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KRISTOF</a:t>
            </a:r>
          </a:p>
          <a:p>
            <a:endParaRPr lang="nl-BE" b="1" dirty="0"/>
          </a:p>
          <a:p>
            <a:r>
              <a:rPr lang="nl-BE" b="1" dirty="0"/>
              <a:t>WE WILLEN DE DUURZAAMHEIDSPRINCIPES NIET ALLEEN IN HET CONCEPT OPNEMEN MAAR OOK VERTALEN NAAR DE OPLEIDINGEN VAN DE TOEKOMST WAAR WE BV NIEUWE MODULES ROND ‘CLEAN CONNECTED AUTONOMOUS VEHICLES’ EN ‘SMART &amp;</a:t>
            </a:r>
            <a:r>
              <a:rPr lang="nl-BE" b="1" baseline="0" dirty="0"/>
              <a:t> SUSTAINABLE CITIES’ WILLEN ONTWIKKELEN. </a:t>
            </a:r>
          </a:p>
          <a:p>
            <a:endParaRPr lang="nl-BE" b="1" baseline="0" dirty="0"/>
          </a:p>
          <a:p>
            <a:r>
              <a:rPr lang="nl-BE" b="1" baseline="0" dirty="0"/>
              <a:t>OOK HIER ZOEKEN WE NAAR MOBIELE OPLOSSEN BV EEN OPLEIDINGSBUS ROND DUURZAME MOBILITEIT, ENZ… OM BIJ JULLIE LANGS TE KOMEN OM DE TALENTEN VAN DE TOEKOMST GOESTING TE DOEN KRIJGEN IN DEZE NIEUWE BEROEPEN VAN DE TOEKOMST</a:t>
            </a:r>
            <a:endParaRPr lang="nl-BE" b="1"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19</a:t>
            </a:fld>
            <a:endParaRPr lang="nl-BE"/>
          </a:p>
        </p:txBody>
      </p:sp>
    </p:spTree>
    <p:extLst>
      <p:ext uri="{BB962C8B-B14F-4D97-AF65-F5344CB8AC3E}">
        <p14:creationId xmlns:p14="http://schemas.microsoft.com/office/powerpoint/2010/main" val="358454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solidFill>
                  <a:srgbClr val="FF0000"/>
                </a:solidFill>
              </a:rPr>
              <a:t>KRISTOF</a:t>
            </a:r>
          </a:p>
          <a:p>
            <a:endParaRPr lang="nl-BE" b="1" dirty="0">
              <a:solidFill>
                <a:srgbClr val="FF0000"/>
              </a:solidFill>
            </a:endParaRPr>
          </a:p>
          <a:p>
            <a:r>
              <a:rPr lang="nl-BE" b="1" dirty="0">
                <a:solidFill>
                  <a:srgbClr val="FF0000"/>
                </a:solidFill>
              </a:rPr>
              <a:t>VDAB HEEFT</a:t>
            </a:r>
            <a:r>
              <a:rPr lang="nl-BE" b="1" baseline="0" dirty="0">
                <a:solidFill>
                  <a:srgbClr val="FF0000"/>
                </a:solidFill>
              </a:rPr>
              <a:t> DE AMBITIE OM IN DE NABIJE TOEKOMST EEN NIEUWE INFRASTRUCTUUR TE ONTWIKKELEN IN DE PROVINCIE WEST-VLAANDEREN, </a:t>
            </a:r>
          </a:p>
          <a:p>
            <a:endParaRPr lang="nl-BE" b="1" baseline="0" dirty="0">
              <a:solidFill>
                <a:srgbClr val="FF0000"/>
              </a:solidFill>
            </a:endParaRPr>
          </a:p>
          <a:p>
            <a:r>
              <a:rPr lang="nl-BE" b="1" baseline="0" dirty="0">
                <a:solidFill>
                  <a:srgbClr val="FF0000"/>
                </a:solidFill>
              </a:rPr>
              <a:t>WE WILLEN EEN OPEN CAMPUS BOUWEN WAAR ALLE PARTNERS DIE ACTIEF ZIJN OP HET VLAK VAN OPLEIDINGVERSTREKKEN, BEMIDDELEN NAAR EEN JOB EN ONDERWIJS ELKAAR KUNNEN ONTMOETEN IN EEN FUTURE PROOF CONCEPT, </a:t>
            </a:r>
          </a:p>
          <a:p>
            <a:endParaRPr lang="nl-BE" b="1" baseline="0" dirty="0">
              <a:solidFill>
                <a:srgbClr val="FF0000"/>
              </a:solidFill>
            </a:endParaRPr>
          </a:p>
          <a:p>
            <a:r>
              <a:rPr lang="nl-BE" b="1" baseline="0" dirty="0">
                <a:solidFill>
                  <a:srgbClr val="FF0000"/>
                </a:solidFill>
              </a:rPr>
              <a:t>DUURZAAMHEID STAAT CENTRAAL ZOWEL IN HET BOUWPROCES ALS IN DE PARTNERSCHAPPEN DIE WE WILLEN AFSLUITEN,</a:t>
            </a:r>
            <a:endParaRPr lang="nl-BE" b="1" dirty="0">
              <a:solidFill>
                <a:srgbClr val="FF0000"/>
              </a:solidFill>
            </a:endParaRPr>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2</a:t>
            </a:fld>
            <a:endParaRPr lang="nl-BE"/>
          </a:p>
        </p:txBody>
      </p:sp>
    </p:spTree>
    <p:extLst>
      <p:ext uri="{BB962C8B-B14F-4D97-AF65-F5344CB8AC3E}">
        <p14:creationId xmlns:p14="http://schemas.microsoft.com/office/powerpoint/2010/main" val="2336136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ANN</a:t>
            </a:r>
          </a:p>
          <a:p>
            <a:r>
              <a:rPr lang="nl-BE" dirty="0"/>
              <a:t>IK MAG HIER LEREN</a:t>
            </a:r>
            <a:r>
              <a:rPr lang="nl-BE" baseline="0" dirty="0"/>
              <a:t> – DURF TE LEREN </a:t>
            </a:r>
          </a:p>
          <a:p>
            <a:r>
              <a:rPr lang="nl-BE" baseline="0" dirty="0"/>
              <a:t>UITNODIGEND – DREMPELVERLAGEND - STIMULEREND</a:t>
            </a:r>
            <a:endParaRPr lang="nl-BE"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20</a:t>
            </a:fld>
            <a:endParaRPr lang="nl-BE"/>
          </a:p>
        </p:txBody>
      </p:sp>
    </p:spTree>
    <p:extLst>
      <p:ext uri="{BB962C8B-B14F-4D97-AF65-F5344CB8AC3E}">
        <p14:creationId xmlns:p14="http://schemas.microsoft.com/office/powerpoint/2010/main" val="2947913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21</a:t>
            </a:fld>
            <a:endParaRPr lang="nl-BE"/>
          </a:p>
        </p:txBody>
      </p:sp>
    </p:spTree>
    <p:extLst>
      <p:ext uri="{BB962C8B-B14F-4D97-AF65-F5344CB8AC3E}">
        <p14:creationId xmlns:p14="http://schemas.microsoft.com/office/powerpoint/2010/main" val="340035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ANN</a:t>
            </a:r>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22</a:t>
            </a:fld>
            <a:endParaRPr lang="nl-BE"/>
          </a:p>
        </p:txBody>
      </p:sp>
    </p:spTree>
    <p:extLst>
      <p:ext uri="{BB962C8B-B14F-4D97-AF65-F5344CB8AC3E}">
        <p14:creationId xmlns:p14="http://schemas.microsoft.com/office/powerpoint/2010/main" val="923465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KRISTOF</a:t>
            </a:r>
          </a:p>
          <a:p>
            <a:endParaRPr lang="nl-BE" b="1" dirty="0"/>
          </a:p>
          <a:p>
            <a:r>
              <a:rPr lang="nl-BE" b="1" dirty="0"/>
              <a:t>NAAST DE MASTERMIND 2.0</a:t>
            </a:r>
            <a:r>
              <a:rPr lang="nl-BE" b="1" baseline="0" dirty="0"/>
              <a:t> IS ER OOK EEN PROVINCIALE ADVIESGROEP OPGERICHT GETROKKEN DOOR DE POM WAAR DE SOCIALE PARTNERS IN VERTEGENWOORDIGD ZIJN. </a:t>
            </a:r>
          </a:p>
          <a:p>
            <a:endParaRPr lang="nl-BE" b="1" baseline="0" dirty="0"/>
          </a:p>
          <a:p>
            <a:r>
              <a:rPr lang="nl-BE" b="1" baseline="0" dirty="0"/>
              <a:t>OP DEZE ADVIESGROEP WORDT DE POLSSLAG VAN HET ECONOMISCH WEEFSEL VAN WEST-VLAANDEREN TEGEN DE CAMPUS AFGEZET.  </a:t>
            </a:r>
            <a:endParaRPr lang="nl-BE" b="1"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23</a:t>
            </a:fld>
            <a:endParaRPr lang="nl-BE"/>
          </a:p>
        </p:txBody>
      </p:sp>
    </p:spTree>
    <p:extLst>
      <p:ext uri="{BB962C8B-B14F-4D97-AF65-F5344CB8AC3E}">
        <p14:creationId xmlns:p14="http://schemas.microsoft.com/office/powerpoint/2010/main" val="2645317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24</a:t>
            </a:fld>
            <a:endParaRPr lang="nl-BE"/>
          </a:p>
        </p:txBody>
      </p:sp>
    </p:spTree>
    <p:extLst>
      <p:ext uri="{BB962C8B-B14F-4D97-AF65-F5344CB8AC3E}">
        <p14:creationId xmlns:p14="http://schemas.microsoft.com/office/powerpoint/2010/main" val="75213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ANN</a:t>
            </a:r>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3</a:t>
            </a:fld>
            <a:endParaRPr lang="nl-BE"/>
          </a:p>
        </p:txBody>
      </p:sp>
    </p:spTree>
    <p:extLst>
      <p:ext uri="{BB962C8B-B14F-4D97-AF65-F5344CB8AC3E}">
        <p14:creationId xmlns:p14="http://schemas.microsoft.com/office/powerpoint/2010/main" val="415627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KRISTOF</a:t>
            </a:r>
          </a:p>
          <a:p>
            <a:endParaRPr lang="nl-BE" b="1" dirty="0"/>
          </a:p>
          <a:p>
            <a:r>
              <a:rPr lang="nl-BE" b="1" dirty="0"/>
              <a:t>DE VIER BLOKJES KORT OVERLOPEN,</a:t>
            </a:r>
          </a:p>
          <a:p>
            <a:endParaRPr lang="nl-BE" b="1" dirty="0"/>
          </a:p>
          <a:p>
            <a:r>
              <a:rPr lang="nl-BE" b="1" dirty="0"/>
              <a:t>BLOKJE 1:</a:t>
            </a:r>
            <a:r>
              <a:rPr lang="nl-BE" b="1" baseline="0" dirty="0"/>
              <a:t> </a:t>
            </a:r>
            <a:r>
              <a:rPr lang="nl-BE" b="1" dirty="0"/>
              <a:t>DE NADRUK LEGGEN DAT</a:t>
            </a:r>
            <a:r>
              <a:rPr lang="nl-BE" b="1" baseline="0" dirty="0"/>
              <a:t> WE DE CAMPUS ZETTEN VOOR ECONOMISCH WEEFSEL VAN W-VL MAAR OOK KIJKEN NAAR DE ONS OMLIGGENDE REGIO’S (WALLONIE EN NOORD-FRANKRIJK) OM TALENTEN AAN TE TREKKEN EN OP TE LEIDEN, </a:t>
            </a:r>
          </a:p>
          <a:p>
            <a:endParaRPr lang="nl-BE" b="1" baseline="0" dirty="0"/>
          </a:p>
          <a:p>
            <a:r>
              <a:rPr lang="nl-BE" b="1" baseline="0" dirty="0"/>
              <a:t>BLOKJE 2: DE NOOD AAN RESKILLEN EN UPSKILLEN AANHALEN</a:t>
            </a:r>
          </a:p>
          <a:p>
            <a:endParaRPr lang="nl-BE" b="1" baseline="0" dirty="0"/>
          </a:p>
          <a:p>
            <a:r>
              <a:rPr lang="nl-BE" b="1" baseline="0" dirty="0"/>
              <a:t>BLOKJE 3: PROBEREN DE MISMATCH DIE ER NU SOMS IS TE REMEDIEREN – NIEUW REGEERAKKOORD: FOCUS OP DE NIET ACTIEVEN EN DE NEET-JONGEREN</a:t>
            </a:r>
          </a:p>
          <a:p>
            <a:endParaRPr lang="nl-BE" b="1" baseline="0" dirty="0"/>
          </a:p>
          <a:p>
            <a:r>
              <a:rPr lang="nl-BE" b="1" baseline="0" dirty="0"/>
              <a:t>BLOKJE 4: INZETTEN OP NIEUWE LEERVORMEN EN FOCUS OP LLL </a:t>
            </a:r>
            <a:endParaRPr lang="nl-BE" b="1" dirty="0"/>
          </a:p>
          <a:p>
            <a:endParaRPr lang="nl-BE"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4</a:t>
            </a:fld>
            <a:endParaRPr lang="nl-BE"/>
          </a:p>
        </p:txBody>
      </p:sp>
    </p:spTree>
    <p:extLst>
      <p:ext uri="{BB962C8B-B14F-4D97-AF65-F5344CB8AC3E}">
        <p14:creationId xmlns:p14="http://schemas.microsoft.com/office/powerpoint/2010/main" val="405455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ANN</a:t>
            </a:r>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5</a:t>
            </a:fld>
            <a:endParaRPr lang="nl-BE"/>
          </a:p>
        </p:txBody>
      </p:sp>
    </p:spTree>
    <p:extLst>
      <p:ext uri="{BB962C8B-B14F-4D97-AF65-F5344CB8AC3E}">
        <p14:creationId xmlns:p14="http://schemas.microsoft.com/office/powerpoint/2010/main" val="103515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KRISTOF</a:t>
            </a:r>
          </a:p>
          <a:p>
            <a:endParaRPr lang="nl-BE" dirty="0"/>
          </a:p>
          <a:p>
            <a:r>
              <a:rPr lang="nl-BE" b="1" dirty="0"/>
              <a:t>FOCUS</a:t>
            </a:r>
            <a:r>
              <a:rPr lang="nl-BE" b="1" baseline="0" dirty="0"/>
              <a:t> LEGGEN OP HET OPEN KARAKTER VAN DE CAMPUS WAAR WE NAAR STREVEN, </a:t>
            </a:r>
          </a:p>
          <a:p>
            <a:endParaRPr lang="nl-BE" b="1" baseline="0" dirty="0"/>
          </a:p>
          <a:p>
            <a:r>
              <a:rPr lang="nl-BE" b="1" baseline="0" dirty="0"/>
              <a:t>HET WORDT EEN ONTMOETINGSPLAATS WAAR DE ACTOREN OP DE SLIDE ELKAAR KUNNEN ONTMOETEN EN UITDAGEN OM OPLOSSINGEN TE VINDEN VOOR DE ECONOMIE</a:t>
            </a:r>
          </a:p>
          <a:p>
            <a:endParaRPr lang="nl-BE" b="1" baseline="0" dirty="0"/>
          </a:p>
          <a:p>
            <a:r>
              <a:rPr lang="nl-BE" b="1" baseline="0" dirty="0"/>
              <a:t>WAAR NIEUWE CONCEPTEN ALS ‘HET NIEUWE LEREN’ KUNNEN UITGETEST WORDEN EN WAAR WE EEN RUIMTE VOORZIEN ROND BELEVING, </a:t>
            </a:r>
            <a:endParaRPr lang="nl-BE" b="1"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6</a:t>
            </a:fld>
            <a:endParaRPr lang="nl-BE"/>
          </a:p>
        </p:txBody>
      </p:sp>
    </p:spTree>
    <p:extLst>
      <p:ext uri="{BB962C8B-B14F-4D97-AF65-F5344CB8AC3E}">
        <p14:creationId xmlns:p14="http://schemas.microsoft.com/office/powerpoint/2010/main" val="86942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VDAB ALS CONNECTOR – ANDERE FOTO – zie slide 8</a:t>
            </a:r>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7</a:t>
            </a:fld>
            <a:endParaRPr lang="nl-BE"/>
          </a:p>
        </p:txBody>
      </p:sp>
    </p:spTree>
    <p:extLst>
      <p:ext uri="{BB962C8B-B14F-4D97-AF65-F5344CB8AC3E}">
        <p14:creationId xmlns:p14="http://schemas.microsoft.com/office/powerpoint/2010/main" val="1030049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KRISTOF</a:t>
            </a:r>
          </a:p>
          <a:p>
            <a:endParaRPr lang="nl-BE" b="1" dirty="0"/>
          </a:p>
          <a:p>
            <a:r>
              <a:rPr lang="nl-BE" b="1" dirty="0"/>
              <a:t>IN HET NIEUWE REGEERAKKOORD KRIJGT VDAB EEN STEEDS DUIDELIJKER ROL ALS CONNECTOR TOEBEDEELD, WE</a:t>
            </a:r>
            <a:r>
              <a:rPr lang="nl-BE" b="1" baseline="0" dirty="0"/>
              <a:t> MOETEN DE</a:t>
            </a:r>
            <a:r>
              <a:rPr lang="nl-BE" b="1" dirty="0"/>
              <a:t> CONNECTOR WORDEN TUSSEN ONDERWIJS-DE ARBEIDSMARKT-DE BEDRIJFSWERELD,</a:t>
            </a:r>
          </a:p>
          <a:p>
            <a:endParaRPr lang="nl-BE" b="1" dirty="0"/>
          </a:p>
          <a:p>
            <a:r>
              <a:rPr lang="nl-BE" b="1" dirty="0"/>
              <a:t>VDAB</a:t>
            </a:r>
            <a:r>
              <a:rPr lang="nl-BE" b="1" baseline="0" dirty="0"/>
              <a:t> ZAL MINDER DE ROL VAN ACTOR OPNEMEN MAAR DOOR HET AFSLUITEN VAN DUURZAME PARTNERSCHAPPEN DE VERSCHILLENDE AANBIEDERS MET ELKAAR CONNECTEREN OM OP DIE MANIER EEN DIENSTVERLENING TE VOORZIEN VOOR ALLE BURGERS.</a:t>
            </a:r>
            <a:endParaRPr lang="nl-BE" b="1"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8</a:t>
            </a:fld>
            <a:endParaRPr lang="nl-BE"/>
          </a:p>
        </p:txBody>
      </p:sp>
    </p:spTree>
    <p:extLst>
      <p:ext uri="{BB962C8B-B14F-4D97-AF65-F5344CB8AC3E}">
        <p14:creationId xmlns:p14="http://schemas.microsoft.com/office/powerpoint/2010/main" val="67345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KRISTOF</a:t>
            </a:r>
          </a:p>
          <a:p>
            <a:endParaRPr lang="nl-BE" b="1" dirty="0"/>
          </a:p>
          <a:p>
            <a:r>
              <a:rPr lang="nl-BE" b="1" dirty="0"/>
              <a:t>VERMELDING VAN WAAR DE CAMPUS KOMT (POCO LOCO) – WE KUNNEN NOG GEEN M²</a:t>
            </a:r>
            <a:r>
              <a:rPr lang="nl-BE" b="1" baseline="0" dirty="0"/>
              <a:t> GEVEN</a:t>
            </a:r>
            <a:endParaRPr lang="nl-BE" b="1" dirty="0"/>
          </a:p>
        </p:txBody>
      </p:sp>
      <p:sp>
        <p:nvSpPr>
          <p:cNvPr id="4" name="Tijdelijke aanduiding voor datum 3"/>
          <p:cNvSpPr>
            <a:spLocks noGrp="1"/>
          </p:cNvSpPr>
          <p:nvPr>
            <p:ph type="dt" idx="1"/>
          </p:nvPr>
        </p:nvSpPr>
        <p:spPr/>
        <p:txBody>
          <a:bodyPr/>
          <a:lstStyle/>
          <a:p>
            <a:r>
              <a:rPr lang="nl-BE"/>
              <a:t>27/09/2018</a:t>
            </a:r>
          </a:p>
        </p:txBody>
      </p:sp>
      <p:sp>
        <p:nvSpPr>
          <p:cNvPr id="5" name="Tijdelijke aanduiding voor dianummer 4"/>
          <p:cNvSpPr>
            <a:spLocks noGrp="1"/>
          </p:cNvSpPr>
          <p:nvPr>
            <p:ph type="sldNum" sz="quarter" idx="5"/>
          </p:nvPr>
        </p:nvSpPr>
        <p:spPr/>
        <p:txBody>
          <a:bodyPr/>
          <a:lstStyle/>
          <a:p>
            <a:fld id="{61510D32-9DA9-4A74-8D9B-6EFDB14810C8}" type="slidenum">
              <a:rPr lang="nl-BE" smtClean="0"/>
              <a:t>9</a:t>
            </a:fld>
            <a:endParaRPr lang="nl-BE"/>
          </a:p>
        </p:txBody>
      </p:sp>
    </p:spTree>
    <p:extLst>
      <p:ext uri="{BB962C8B-B14F-4D97-AF65-F5344CB8AC3E}">
        <p14:creationId xmlns:p14="http://schemas.microsoft.com/office/powerpoint/2010/main" val="603912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E18010D-5C84-473A-8442-C43AE373707B}" type="datetimeFigureOut">
              <a:rPr lang="nl-BE" smtClean="0"/>
              <a:t>23/01/20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E3C9E3D-8829-4850-B3C3-9D73B0E3A984}" type="slidenum">
              <a:rPr lang="nl-BE" smtClean="0"/>
              <a:t>‹nr.›</a:t>
            </a:fld>
            <a:endParaRPr lang="nl-BE"/>
          </a:p>
        </p:txBody>
      </p:sp>
      <p:pic>
        <p:nvPicPr>
          <p:cNvPr id="8" name="Afbeelding 7">
            <a:extLst>
              <a:ext uri="{FF2B5EF4-FFF2-40B4-BE49-F238E27FC236}">
                <a16:creationId xmlns:a16="http://schemas.microsoft.com/office/drawing/2014/main" id="{22FCB01E-8E8D-A544-BE3D-5EFBF485E6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254" y="6223000"/>
            <a:ext cx="853318" cy="602342"/>
          </a:xfrm>
          <a:prstGeom prst="rect">
            <a:avLst/>
          </a:prstGeom>
        </p:spPr>
      </p:pic>
      <p:pic>
        <p:nvPicPr>
          <p:cNvPr id="10" name="Afbeelding 9">
            <a:extLst>
              <a:ext uri="{FF2B5EF4-FFF2-40B4-BE49-F238E27FC236}">
                <a16:creationId xmlns:a16="http://schemas.microsoft.com/office/drawing/2014/main" id="{3629059D-7F39-9C4A-9AFA-9699F748F8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7446" y="6357041"/>
            <a:ext cx="766354" cy="364434"/>
          </a:xfrm>
          <a:prstGeom prst="rect">
            <a:avLst/>
          </a:prstGeom>
        </p:spPr>
      </p:pic>
      <p:sp>
        <p:nvSpPr>
          <p:cNvPr id="13" name="Tekstvak 12">
            <a:extLst>
              <a:ext uri="{FF2B5EF4-FFF2-40B4-BE49-F238E27FC236}">
                <a16:creationId xmlns:a16="http://schemas.microsoft.com/office/drawing/2014/main" id="{FF30992D-BCB8-394C-9135-E9D0245AEC31}"/>
              </a:ext>
            </a:extLst>
          </p:cNvPr>
          <p:cNvSpPr txBox="1"/>
          <p:nvPr userDrawn="1"/>
        </p:nvSpPr>
        <p:spPr>
          <a:xfrm>
            <a:off x="0" y="3208091"/>
            <a:ext cx="12192000" cy="1107996"/>
          </a:xfrm>
          <a:prstGeom prst="rect">
            <a:avLst/>
          </a:prstGeom>
          <a:solidFill>
            <a:schemeClr val="bg1"/>
          </a:solidFill>
        </p:spPr>
        <p:txBody>
          <a:bodyPr wrap="square" rtlCol="0">
            <a:spAutoFit/>
          </a:bodyPr>
          <a:lstStyle/>
          <a:p>
            <a:pPr algn="ctr"/>
            <a:r>
              <a:rPr lang="nl-BE" sz="6600" b="1" dirty="0">
                <a:solidFill>
                  <a:srgbClr val="009FE3"/>
                </a:solidFill>
                <a:latin typeface="+mj-lt"/>
              </a:rPr>
              <a:t>TECHNIEKCAMPUS ROESELARE</a:t>
            </a:r>
          </a:p>
        </p:txBody>
      </p:sp>
      <p:sp>
        <p:nvSpPr>
          <p:cNvPr id="14" name="Titel 1">
            <a:extLst>
              <a:ext uri="{FF2B5EF4-FFF2-40B4-BE49-F238E27FC236}">
                <a16:creationId xmlns:a16="http://schemas.microsoft.com/office/drawing/2014/main" id="{06AECD01-3FAD-834B-A756-042436AC7807}"/>
              </a:ext>
            </a:extLst>
          </p:cNvPr>
          <p:cNvSpPr txBox="1">
            <a:spLocks/>
          </p:cNvSpPr>
          <p:nvPr userDrawn="1"/>
        </p:nvSpPr>
        <p:spPr>
          <a:xfrm>
            <a:off x="0" y="4459963"/>
            <a:ext cx="12192000" cy="1149804"/>
          </a:xfrm>
          <a:prstGeom prst="rect">
            <a:avLst/>
          </a:prstGeom>
          <a:solidFill>
            <a:schemeClr val="bg1">
              <a:lumMod val="50000"/>
              <a:alpha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2800" dirty="0">
                <a:solidFill>
                  <a:schemeClr val="bg1"/>
                </a:solidFill>
              </a:rPr>
              <a:t>titel van de vergadering</a:t>
            </a:r>
          </a:p>
          <a:p>
            <a:pPr algn="ctr">
              <a:spcBef>
                <a:spcPts val="600"/>
              </a:spcBef>
            </a:pPr>
            <a:r>
              <a:rPr lang="nl-BE" sz="2000" b="1" dirty="0">
                <a:solidFill>
                  <a:schemeClr val="bg1"/>
                </a:solidFill>
              </a:rPr>
              <a:t>locatie en datum </a:t>
            </a:r>
          </a:p>
        </p:txBody>
      </p:sp>
      <p:pic>
        <p:nvPicPr>
          <p:cNvPr id="15" name="Afbeelding 14">
            <a:extLst>
              <a:ext uri="{FF2B5EF4-FFF2-40B4-BE49-F238E27FC236}">
                <a16:creationId xmlns:a16="http://schemas.microsoft.com/office/drawing/2014/main" id="{059DD180-F48F-6748-9F36-68535AE35B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3721" y="534285"/>
            <a:ext cx="5644557" cy="2529931"/>
          </a:xfrm>
          <a:prstGeom prst="rect">
            <a:avLst/>
          </a:prstGeom>
        </p:spPr>
      </p:pic>
    </p:spTree>
    <p:extLst>
      <p:ext uri="{BB962C8B-B14F-4D97-AF65-F5344CB8AC3E}">
        <p14:creationId xmlns:p14="http://schemas.microsoft.com/office/powerpoint/2010/main" val="1592552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E18010D-5C84-473A-8442-C43AE373707B}" type="datetimeFigureOut">
              <a:rPr lang="nl-BE" smtClean="0"/>
              <a:t>23/01/20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E3C9E3D-8829-4850-B3C3-9D73B0E3A984}" type="slidenum">
              <a:rPr lang="nl-BE" smtClean="0"/>
              <a:t>‹nr.›</a:t>
            </a:fld>
            <a:endParaRPr lang="nl-BE"/>
          </a:p>
        </p:txBody>
      </p:sp>
      <p:sp>
        <p:nvSpPr>
          <p:cNvPr id="10" name="Tijdelijke aanduiding voor inhoud 2">
            <a:extLst>
              <a:ext uri="{FF2B5EF4-FFF2-40B4-BE49-F238E27FC236}">
                <a16:creationId xmlns:a16="http://schemas.microsoft.com/office/drawing/2014/main" id="{03C7274A-A382-584F-AB24-C120CFDFA3F0}"/>
              </a:ext>
            </a:extLst>
          </p:cNvPr>
          <p:cNvSpPr>
            <a:spLocks noGrp="1"/>
          </p:cNvSpPr>
          <p:nvPr>
            <p:ph idx="1"/>
          </p:nvPr>
        </p:nvSpPr>
        <p:spPr>
          <a:xfrm>
            <a:off x="838200" y="2786743"/>
            <a:ext cx="10515600" cy="3390219"/>
          </a:xfrm>
          <a:prstGeom prst="rect">
            <a:avLst/>
          </a:prstGeom>
        </p:spPr>
        <p:txBody>
          <a:bodyPr/>
          <a:lstStyle>
            <a:lvl1pPr>
              <a:buClr>
                <a:srgbClr val="99B3C3"/>
              </a:buClr>
              <a:defRPr>
                <a:latin typeface="+mj-lt"/>
              </a:defRPr>
            </a:lvl1pPr>
            <a:lvl2pPr>
              <a:buClr>
                <a:srgbClr val="99B3C3"/>
              </a:buClr>
              <a:defRPr>
                <a:latin typeface="+mj-lt"/>
              </a:defRPr>
            </a:lvl2pPr>
            <a:lvl3pPr>
              <a:buClr>
                <a:srgbClr val="99B3C3"/>
              </a:buClr>
              <a:defRPr>
                <a:latin typeface="+mj-lt"/>
              </a:defRPr>
            </a:lvl3pPr>
            <a:lvl4pPr>
              <a:buClr>
                <a:srgbClr val="99B3C3"/>
              </a:buClr>
              <a:defRPr>
                <a:latin typeface="+mj-lt"/>
              </a:defRPr>
            </a:lvl4pPr>
            <a:lvl5pPr>
              <a:buClr>
                <a:srgbClr val="99B3C3"/>
              </a:buClr>
              <a:defRPr>
                <a:latin typeface="+mj-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1" name="Titel 1">
            <a:extLst>
              <a:ext uri="{FF2B5EF4-FFF2-40B4-BE49-F238E27FC236}">
                <a16:creationId xmlns:a16="http://schemas.microsoft.com/office/drawing/2014/main" id="{ADF237B8-8727-B342-9C8F-3D70F7111AB4}"/>
              </a:ext>
            </a:extLst>
          </p:cNvPr>
          <p:cNvSpPr txBox="1">
            <a:spLocks/>
          </p:cNvSpPr>
          <p:nvPr userDrawn="1"/>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HOOFDSTUKTITEL</a:t>
            </a:r>
          </a:p>
        </p:txBody>
      </p:sp>
      <p:pic>
        <p:nvPicPr>
          <p:cNvPr id="12" name="Afbeelding 11">
            <a:extLst>
              <a:ext uri="{FF2B5EF4-FFF2-40B4-BE49-F238E27FC236}">
                <a16:creationId xmlns:a16="http://schemas.microsoft.com/office/drawing/2014/main" id="{9CACD6C2-8C21-E94E-A1CA-ADB7168E6E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40" y="175180"/>
            <a:ext cx="1895157" cy="849423"/>
          </a:xfrm>
          <a:prstGeom prst="rect">
            <a:avLst/>
          </a:prstGeom>
        </p:spPr>
      </p:pic>
      <p:sp>
        <p:nvSpPr>
          <p:cNvPr id="13" name="Titel 1">
            <a:extLst>
              <a:ext uri="{FF2B5EF4-FFF2-40B4-BE49-F238E27FC236}">
                <a16:creationId xmlns:a16="http://schemas.microsoft.com/office/drawing/2014/main" id="{DF9F2D3F-8550-5648-8018-7EE5A80342C7}"/>
              </a:ext>
            </a:extLst>
          </p:cNvPr>
          <p:cNvSpPr>
            <a:spLocks noGrp="1"/>
          </p:cNvSpPr>
          <p:nvPr>
            <p:ph type="title" idx="4294967295"/>
          </p:nvPr>
        </p:nvSpPr>
        <p:spPr>
          <a:xfrm>
            <a:off x="838200" y="1452649"/>
            <a:ext cx="10515600" cy="1048520"/>
          </a:xfrm>
          <a:prstGeom prst="rect">
            <a:avLst/>
          </a:prstGeom>
        </p:spPr>
        <p:txBody>
          <a:bodyPr anchor="ctr"/>
          <a:lstStyle>
            <a:lvl1pPr>
              <a:defRPr>
                <a:solidFill>
                  <a:srgbClr val="99B3C3"/>
                </a:solidFill>
              </a:defRPr>
            </a:lvl1pPr>
          </a:lstStyle>
          <a:p>
            <a:r>
              <a:rPr lang="nl-BE" sz="3600" b="1" dirty="0">
                <a:solidFill>
                  <a:srgbClr val="99B3C3"/>
                </a:solidFill>
              </a:rPr>
              <a:t>Paragraaftitel</a:t>
            </a:r>
          </a:p>
        </p:txBody>
      </p:sp>
    </p:spTree>
    <p:extLst>
      <p:ext uri="{BB962C8B-B14F-4D97-AF65-F5344CB8AC3E}">
        <p14:creationId xmlns:p14="http://schemas.microsoft.com/office/powerpoint/2010/main" val="117913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838200" y="1825625"/>
            <a:ext cx="5181600" cy="4351338"/>
          </a:xfrm>
          <a:prstGeom prst="rect">
            <a:avLst/>
          </a:prstGeom>
        </p:spPr>
        <p:txBody>
          <a:bodyPr/>
          <a:lstStyle>
            <a:lvl1pPr>
              <a:buClr>
                <a:srgbClr val="99B3C3"/>
              </a:buClr>
              <a:defRPr/>
            </a:lvl1pPr>
            <a:lvl2pPr>
              <a:buClr>
                <a:srgbClr val="99B3C3"/>
              </a:buClr>
              <a:defRPr/>
            </a:lvl2pPr>
            <a:lvl3pPr>
              <a:buClr>
                <a:srgbClr val="99B3C3"/>
              </a:buClr>
              <a:defRPr/>
            </a:lvl3pPr>
            <a:lvl4pPr>
              <a:buClr>
                <a:srgbClr val="99B3C3"/>
              </a:buClr>
              <a:defRPr/>
            </a:lvl4pPr>
            <a:lvl5pPr>
              <a:buClr>
                <a:srgbClr val="99B3C3"/>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p:cNvSpPr>
            <a:spLocks noGrp="1"/>
          </p:cNvSpPr>
          <p:nvPr>
            <p:ph sz="half" idx="2"/>
          </p:nvPr>
        </p:nvSpPr>
        <p:spPr>
          <a:xfrm>
            <a:off x="6172200" y="1825625"/>
            <a:ext cx="5181600" cy="4351338"/>
          </a:xfrm>
          <a:prstGeom prst="rect">
            <a:avLst/>
          </a:prstGeom>
        </p:spPr>
        <p:txBody>
          <a:bodyPr/>
          <a:lstStyle>
            <a:lvl1pPr>
              <a:buClr>
                <a:srgbClr val="99B3C3"/>
              </a:buClr>
              <a:defRPr/>
            </a:lvl1pPr>
            <a:lvl2pPr>
              <a:buClr>
                <a:srgbClr val="99B3C3"/>
              </a:buClr>
              <a:defRPr/>
            </a:lvl2pPr>
            <a:lvl3pPr>
              <a:buClr>
                <a:srgbClr val="99B3C3"/>
              </a:buClr>
              <a:defRPr/>
            </a:lvl3pPr>
            <a:lvl4pPr>
              <a:buClr>
                <a:srgbClr val="99B3C3"/>
              </a:buClr>
              <a:defRPr/>
            </a:lvl4pPr>
            <a:lvl5pPr>
              <a:buClr>
                <a:srgbClr val="99B3C3"/>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datum 4"/>
          <p:cNvSpPr>
            <a:spLocks noGrp="1"/>
          </p:cNvSpPr>
          <p:nvPr>
            <p:ph type="dt" sz="half" idx="10"/>
          </p:nvPr>
        </p:nvSpPr>
        <p:spPr/>
        <p:txBody>
          <a:bodyPr/>
          <a:lstStyle/>
          <a:p>
            <a:fld id="{DE18010D-5C84-473A-8442-C43AE373707B}" type="datetimeFigureOut">
              <a:rPr lang="nl-BE" smtClean="0"/>
              <a:t>23/01/20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E3C9E3D-8829-4850-B3C3-9D73B0E3A984}" type="slidenum">
              <a:rPr lang="nl-BE" smtClean="0"/>
              <a:t>‹nr.›</a:t>
            </a:fld>
            <a:endParaRPr lang="nl-BE"/>
          </a:p>
        </p:txBody>
      </p:sp>
      <p:pic>
        <p:nvPicPr>
          <p:cNvPr id="8" name="Afbeelding 7">
            <a:extLst>
              <a:ext uri="{FF2B5EF4-FFF2-40B4-BE49-F238E27FC236}">
                <a16:creationId xmlns:a16="http://schemas.microsoft.com/office/drawing/2014/main" id="{B8A952B0-5D88-0745-9729-5F51D26D20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0840" y="6194622"/>
            <a:ext cx="1360170" cy="507081"/>
          </a:xfrm>
          <a:prstGeom prst="rect">
            <a:avLst/>
          </a:prstGeom>
        </p:spPr>
      </p:pic>
      <p:pic>
        <p:nvPicPr>
          <p:cNvPr id="9" name="Afbeelding 8">
            <a:extLst>
              <a:ext uri="{FF2B5EF4-FFF2-40B4-BE49-F238E27FC236}">
                <a16:creationId xmlns:a16="http://schemas.microsoft.com/office/drawing/2014/main" id="{2E5FC3A7-6984-FD40-BB44-E7D2CAF116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254" y="6223000"/>
            <a:ext cx="853318" cy="602342"/>
          </a:xfrm>
          <a:prstGeom prst="rect">
            <a:avLst/>
          </a:prstGeom>
        </p:spPr>
      </p:pic>
      <p:sp>
        <p:nvSpPr>
          <p:cNvPr id="10" name="Titel 1">
            <a:extLst>
              <a:ext uri="{FF2B5EF4-FFF2-40B4-BE49-F238E27FC236}">
                <a16:creationId xmlns:a16="http://schemas.microsoft.com/office/drawing/2014/main" id="{08147567-209F-484F-BD4A-2CD7DBA6F63C}"/>
              </a:ext>
            </a:extLst>
          </p:cNvPr>
          <p:cNvSpPr txBox="1">
            <a:spLocks/>
          </p:cNvSpPr>
          <p:nvPr userDrawn="1"/>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HOOFDSTUKTITEL</a:t>
            </a:r>
          </a:p>
        </p:txBody>
      </p:sp>
      <p:pic>
        <p:nvPicPr>
          <p:cNvPr id="12" name="Afbeelding 11">
            <a:extLst>
              <a:ext uri="{FF2B5EF4-FFF2-40B4-BE49-F238E27FC236}">
                <a16:creationId xmlns:a16="http://schemas.microsoft.com/office/drawing/2014/main" id="{53228750-A60C-BD4F-AB9F-16CA0315DFF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440" y="175180"/>
            <a:ext cx="1895157" cy="849423"/>
          </a:xfrm>
          <a:prstGeom prst="rect">
            <a:avLst/>
          </a:prstGeom>
        </p:spPr>
      </p:pic>
    </p:spTree>
    <p:extLst>
      <p:ext uri="{BB962C8B-B14F-4D97-AF65-F5344CB8AC3E}">
        <p14:creationId xmlns:p14="http://schemas.microsoft.com/office/powerpoint/2010/main" val="1131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E18010D-5C84-473A-8442-C43AE373707B}" type="datetimeFigureOut">
              <a:rPr lang="nl-BE" smtClean="0"/>
              <a:t>23/01/20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9E3C9E3D-8829-4850-B3C3-9D73B0E3A984}" type="slidenum">
              <a:rPr lang="nl-BE" smtClean="0"/>
              <a:t>‹nr.›</a:t>
            </a:fld>
            <a:endParaRPr lang="nl-BE"/>
          </a:p>
        </p:txBody>
      </p:sp>
      <p:pic>
        <p:nvPicPr>
          <p:cNvPr id="6" name="Afbeelding 5">
            <a:extLst>
              <a:ext uri="{FF2B5EF4-FFF2-40B4-BE49-F238E27FC236}">
                <a16:creationId xmlns:a16="http://schemas.microsoft.com/office/drawing/2014/main" id="{913FDB2B-D5A5-3247-9E85-09E6BC7DDF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0840" y="6194622"/>
            <a:ext cx="1360170" cy="507081"/>
          </a:xfrm>
          <a:prstGeom prst="rect">
            <a:avLst/>
          </a:prstGeom>
        </p:spPr>
      </p:pic>
      <p:pic>
        <p:nvPicPr>
          <p:cNvPr id="7" name="Afbeelding 6">
            <a:extLst>
              <a:ext uri="{FF2B5EF4-FFF2-40B4-BE49-F238E27FC236}">
                <a16:creationId xmlns:a16="http://schemas.microsoft.com/office/drawing/2014/main" id="{255D87F6-D81A-3E48-95EE-86EE393DDE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254" y="6223000"/>
            <a:ext cx="853318" cy="602342"/>
          </a:xfrm>
          <a:prstGeom prst="rect">
            <a:avLst/>
          </a:prstGeom>
        </p:spPr>
      </p:pic>
      <p:sp>
        <p:nvSpPr>
          <p:cNvPr id="8" name="Titel 1">
            <a:extLst>
              <a:ext uri="{FF2B5EF4-FFF2-40B4-BE49-F238E27FC236}">
                <a16:creationId xmlns:a16="http://schemas.microsoft.com/office/drawing/2014/main" id="{4B6E5B85-65BA-3848-874A-ECEE950D7AEB}"/>
              </a:ext>
            </a:extLst>
          </p:cNvPr>
          <p:cNvSpPr txBox="1">
            <a:spLocks/>
          </p:cNvSpPr>
          <p:nvPr userDrawn="1"/>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HOOFDSTUKTITEL</a:t>
            </a:r>
          </a:p>
        </p:txBody>
      </p:sp>
      <p:pic>
        <p:nvPicPr>
          <p:cNvPr id="9" name="Afbeelding 8">
            <a:extLst>
              <a:ext uri="{FF2B5EF4-FFF2-40B4-BE49-F238E27FC236}">
                <a16:creationId xmlns:a16="http://schemas.microsoft.com/office/drawing/2014/main" id="{D821B646-D5EB-D44D-BF2F-74E10C7713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Tree>
    <p:extLst>
      <p:ext uri="{BB962C8B-B14F-4D97-AF65-F5344CB8AC3E}">
        <p14:creationId xmlns:p14="http://schemas.microsoft.com/office/powerpoint/2010/main" val="121817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E18010D-5C84-473A-8442-C43AE373707B}" type="datetimeFigureOut">
              <a:rPr lang="nl-BE" smtClean="0"/>
              <a:t>23/01/20</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9E3C9E3D-8829-4850-B3C3-9D73B0E3A984}" type="slidenum">
              <a:rPr lang="nl-BE" smtClean="0"/>
              <a:t>‹nr.›</a:t>
            </a:fld>
            <a:endParaRPr lang="nl-BE"/>
          </a:p>
        </p:txBody>
      </p:sp>
      <p:pic>
        <p:nvPicPr>
          <p:cNvPr id="5" name="Afbeelding 4">
            <a:extLst>
              <a:ext uri="{FF2B5EF4-FFF2-40B4-BE49-F238E27FC236}">
                <a16:creationId xmlns:a16="http://schemas.microsoft.com/office/drawing/2014/main" id="{5D496229-60AA-524D-8C5A-C3A2746B18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0840" y="6194622"/>
            <a:ext cx="1360170" cy="507081"/>
          </a:xfrm>
          <a:prstGeom prst="rect">
            <a:avLst/>
          </a:prstGeom>
        </p:spPr>
      </p:pic>
      <p:pic>
        <p:nvPicPr>
          <p:cNvPr id="6" name="Afbeelding 5">
            <a:extLst>
              <a:ext uri="{FF2B5EF4-FFF2-40B4-BE49-F238E27FC236}">
                <a16:creationId xmlns:a16="http://schemas.microsoft.com/office/drawing/2014/main" id="{F0455EAF-66F3-D247-B153-7619067D58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254" y="6223000"/>
            <a:ext cx="853318" cy="602342"/>
          </a:xfrm>
          <a:prstGeom prst="rect">
            <a:avLst/>
          </a:prstGeom>
        </p:spPr>
      </p:pic>
    </p:spTree>
    <p:extLst>
      <p:ext uri="{BB962C8B-B14F-4D97-AF65-F5344CB8AC3E}">
        <p14:creationId xmlns:p14="http://schemas.microsoft.com/office/powerpoint/2010/main" val="791569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DE18010D-5C84-473A-8442-C43AE373707B}" type="datetimeFigureOut">
              <a:rPr lang="nl-BE" smtClean="0"/>
              <a:pPr/>
              <a:t>23/01/20</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9E3C9E3D-8829-4850-B3C3-9D73B0E3A984}" type="slidenum">
              <a:rPr lang="nl-BE" smtClean="0"/>
              <a:pPr/>
              <a:t>‹nr.›</a:t>
            </a:fld>
            <a:endParaRPr lang="nl-BE"/>
          </a:p>
        </p:txBody>
      </p:sp>
    </p:spTree>
    <p:extLst>
      <p:ext uri="{BB962C8B-B14F-4D97-AF65-F5344CB8AC3E}">
        <p14:creationId xmlns:p14="http://schemas.microsoft.com/office/powerpoint/2010/main" val="3962428884"/>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2" r:id="rId3"/>
    <p:sldLayoutId id="2147483654"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23.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9.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089" y="6288832"/>
            <a:ext cx="409634" cy="393283"/>
          </a:xfrm>
          <a:prstGeom prst="rect">
            <a:avLst/>
          </a:prstGeom>
        </p:spPr>
      </p:pic>
      <p:sp>
        <p:nvSpPr>
          <p:cNvPr id="3" name="Tekstvak 2"/>
          <p:cNvSpPr txBox="1"/>
          <p:nvPr/>
        </p:nvSpPr>
        <p:spPr>
          <a:xfrm>
            <a:off x="5521960" y="6662876"/>
            <a:ext cx="2804160" cy="215444"/>
          </a:xfrm>
          <a:prstGeom prst="rect">
            <a:avLst/>
          </a:prstGeom>
          <a:noFill/>
        </p:spPr>
        <p:txBody>
          <a:bodyPr wrap="square" rtlCol="0">
            <a:spAutoFit/>
          </a:bodyPr>
          <a:lstStyle/>
          <a:p>
            <a:r>
              <a:rPr lang="nl-BE" sz="800" b="1" dirty="0"/>
              <a:t>Spin-off van de </a:t>
            </a:r>
            <a:r>
              <a:rPr lang="nl-BE" sz="800" b="1" dirty="0" err="1"/>
              <a:t>KULeuven</a:t>
            </a:r>
            <a:endParaRPr lang="nl-BE" sz="800" b="1" dirty="0"/>
          </a:p>
        </p:txBody>
      </p:sp>
      <p:sp>
        <p:nvSpPr>
          <p:cNvPr id="4" name="Rechthoek 3"/>
          <p:cNvSpPr/>
          <p:nvPr/>
        </p:nvSpPr>
        <p:spPr>
          <a:xfrm>
            <a:off x="0" y="4474029"/>
            <a:ext cx="12192000" cy="111034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p:cNvSpPr txBox="1"/>
          <p:nvPr/>
        </p:nvSpPr>
        <p:spPr>
          <a:xfrm>
            <a:off x="0" y="4659868"/>
            <a:ext cx="12192000" cy="738664"/>
          </a:xfrm>
          <a:prstGeom prst="rect">
            <a:avLst/>
          </a:prstGeom>
          <a:noFill/>
        </p:spPr>
        <p:txBody>
          <a:bodyPr wrap="square" rtlCol="0">
            <a:spAutoFit/>
          </a:bodyPr>
          <a:lstStyle/>
          <a:p>
            <a:pPr algn="ctr"/>
            <a:r>
              <a:rPr lang="nl-BE" sz="2400" b="1" dirty="0">
                <a:solidFill>
                  <a:schemeClr val="bg1"/>
                </a:solidFill>
              </a:rPr>
              <a:t>INFOSESSIE MASTERMIND 2.0</a:t>
            </a:r>
          </a:p>
          <a:p>
            <a:pPr algn="ctr"/>
            <a:r>
              <a:rPr lang="nl-BE">
                <a:solidFill>
                  <a:schemeClr val="bg1"/>
                </a:solidFill>
              </a:rPr>
              <a:t>Ieper 20/01/2020 </a:t>
            </a:r>
            <a:r>
              <a:rPr lang="nl-BE" dirty="0">
                <a:solidFill>
                  <a:schemeClr val="bg1"/>
                </a:solidFill>
              </a:rPr>
              <a:t>– </a:t>
            </a:r>
            <a:r>
              <a:rPr lang="nl-BE">
                <a:solidFill>
                  <a:schemeClr val="bg1"/>
                </a:solidFill>
              </a:rPr>
              <a:t>Brugge 21/01/2020 </a:t>
            </a:r>
            <a:r>
              <a:rPr lang="nl-BE" dirty="0">
                <a:solidFill>
                  <a:schemeClr val="bg1"/>
                </a:solidFill>
              </a:rPr>
              <a:t>– Izegem 30/01/2020</a:t>
            </a:r>
          </a:p>
        </p:txBody>
      </p:sp>
      <p:sp>
        <p:nvSpPr>
          <p:cNvPr id="7" name="Rechthoek 6"/>
          <p:cNvSpPr/>
          <p:nvPr/>
        </p:nvSpPr>
        <p:spPr>
          <a:xfrm>
            <a:off x="998376" y="3461657"/>
            <a:ext cx="10245012" cy="816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p:cNvSpPr txBox="1"/>
          <p:nvPr/>
        </p:nvSpPr>
        <p:spPr>
          <a:xfrm>
            <a:off x="1222310" y="3012620"/>
            <a:ext cx="10627568" cy="1107996"/>
          </a:xfrm>
          <a:prstGeom prst="rect">
            <a:avLst/>
          </a:prstGeom>
          <a:noFill/>
        </p:spPr>
        <p:txBody>
          <a:bodyPr wrap="square" rtlCol="0">
            <a:spAutoFit/>
          </a:bodyPr>
          <a:lstStyle/>
          <a:p>
            <a:r>
              <a:rPr lang="nl-BE" sz="6600" dirty="0">
                <a:solidFill>
                  <a:srgbClr val="00B0F0"/>
                </a:solidFill>
              </a:rPr>
              <a:t>MASTERCAMPUS ROESELARE</a:t>
            </a:r>
          </a:p>
        </p:txBody>
      </p:sp>
      <p:pic>
        <p:nvPicPr>
          <p:cNvPr id="8" name="Afbeelding 7"/>
          <p:cNvPicPr>
            <a:picLocks noChangeAspect="1"/>
          </p:cNvPicPr>
          <p:nvPr/>
        </p:nvPicPr>
        <p:blipFill>
          <a:blip r:embed="rId4"/>
          <a:stretch>
            <a:fillRect/>
          </a:stretch>
        </p:blipFill>
        <p:spPr>
          <a:xfrm>
            <a:off x="3237562" y="-257197"/>
            <a:ext cx="6597063" cy="3494335"/>
          </a:xfrm>
          <a:prstGeom prst="rect">
            <a:avLst/>
          </a:prstGeom>
        </p:spPr>
      </p:pic>
    </p:spTree>
    <p:extLst>
      <p:ext uri="{BB962C8B-B14F-4D97-AF65-F5344CB8AC3E}">
        <p14:creationId xmlns:p14="http://schemas.microsoft.com/office/powerpoint/2010/main" val="464331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err="1">
                <a:solidFill>
                  <a:srgbClr val="009FE3"/>
                </a:solidFill>
                <a:latin typeface="+mn-lt"/>
              </a:rPr>
              <a:t>Mastermind</a:t>
            </a:r>
            <a:r>
              <a:rPr lang="nl-BE" dirty="0">
                <a:solidFill>
                  <a:srgbClr val="009FE3"/>
                </a:solidFill>
                <a:latin typeface="+mn-lt"/>
              </a:rPr>
              <a:t>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6417" y="1167076"/>
            <a:ext cx="5299165" cy="5706793"/>
          </a:xfrm>
          <a:prstGeom prst="rect">
            <a:avLst/>
          </a:prstGeom>
        </p:spPr>
      </p:pic>
      <p:sp>
        <p:nvSpPr>
          <p:cNvPr id="4" name="Zeshoek 3"/>
          <p:cNvSpPr/>
          <p:nvPr/>
        </p:nvSpPr>
        <p:spPr>
          <a:xfrm>
            <a:off x="6223518" y="4544008"/>
            <a:ext cx="326571" cy="33590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Zeshoek 6"/>
          <p:cNvSpPr/>
          <p:nvPr/>
        </p:nvSpPr>
        <p:spPr>
          <a:xfrm>
            <a:off x="4994987" y="5349550"/>
            <a:ext cx="326571" cy="33590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Zeshoek 7"/>
          <p:cNvSpPr/>
          <p:nvPr/>
        </p:nvSpPr>
        <p:spPr>
          <a:xfrm>
            <a:off x="5158272" y="2251787"/>
            <a:ext cx="326571" cy="33590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Zeshoek 8"/>
          <p:cNvSpPr/>
          <p:nvPr/>
        </p:nvSpPr>
        <p:spPr>
          <a:xfrm>
            <a:off x="6699534" y="2419738"/>
            <a:ext cx="326571" cy="33590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Zeshoek 9"/>
          <p:cNvSpPr/>
          <p:nvPr/>
        </p:nvSpPr>
        <p:spPr>
          <a:xfrm>
            <a:off x="4824158" y="3852521"/>
            <a:ext cx="326571" cy="33590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Zeshoek 10"/>
          <p:cNvSpPr/>
          <p:nvPr/>
        </p:nvSpPr>
        <p:spPr>
          <a:xfrm>
            <a:off x="6898273" y="5545492"/>
            <a:ext cx="326571" cy="33590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Gekromde verbindingslijn 5"/>
          <p:cNvCxnSpPr>
            <a:stCxn id="4" idx="3"/>
          </p:cNvCxnSpPr>
          <p:nvPr/>
        </p:nvCxnSpPr>
        <p:spPr>
          <a:xfrm rot="10800000" flipV="1">
            <a:off x="5158272" y="4711958"/>
            <a:ext cx="1065246" cy="637591"/>
          </a:xfrm>
          <a:prstGeom prst="curvedConnector3">
            <a:avLst/>
          </a:prstGeom>
          <a:ln>
            <a:solidFill>
              <a:srgbClr val="FF0000"/>
            </a:solidFill>
            <a:headEnd type="arrow" w="med" len="med"/>
            <a:tailEnd type="arrow" w="med" len="med"/>
          </a:ln>
        </p:spPr>
        <p:style>
          <a:lnRef idx="3">
            <a:schemeClr val="dk1"/>
          </a:lnRef>
          <a:fillRef idx="0">
            <a:schemeClr val="dk1"/>
          </a:fillRef>
          <a:effectRef idx="2">
            <a:schemeClr val="dk1"/>
          </a:effectRef>
          <a:fontRef idx="minor">
            <a:schemeClr val="tx1"/>
          </a:fontRef>
        </p:style>
      </p:cxnSp>
      <p:cxnSp>
        <p:nvCxnSpPr>
          <p:cNvPr id="14" name="Gekromde verbindingslijn 13"/>
          <p:cNvCxnSpPr>
            <a:endCxn id="11" idx="4"/>
          </p:cNvCxnSpPr>
          <p:nvPr/>
        </p:nvCxnSpPr>
        <p:spPr>
          <a:xfrm rot="16200000" flipH="1">
            <a:off x="6337349" y="4902925"/>
            <a:ext cx="681134" cy="603999"/>
          </a:xfrm>
          <a:prstGeom prst="curvedConnector3">
            <a:avLst/>
          </a:prstGeom>
          <a:ln>
            <a:solidFill>
              <a:srgbClr val="FF0000"/>
            </a:solidFill>
            <a:headEnd type="arrow" w="med" len="med"/>
            <a:tailEnd type="arrow" w="med" len="med"/>
          </a:ln>
        </p:spPr>
        <p:style>
          <a:lnRef idx="3">
            <a:schemeClr val="dk1"/>
          </a:lnRef>
          <a:fillRef idx="0">
            <a:schemeClr val="dk1"/>
          </a:fillRef>
          <a:effectRef idx="2">
            <a:schemeClr val="dk1"/>
          </a:effectRef>
          <a:fontRef idx="minor">
            <a:schemeClr val="tx1"/>
          </a:fontRef>
        </p:style>
      </p:cxnSp>
      <p:cxnSp>
        <p:nvCxnSpPr>
          <p:cNvPr id="17" name="Gekromde verbindingslijn 16"/>
          <p:cNvCxnSpPr/>
          <p:nvPr/>
        </p:nvCxnSpPr>
        <p:spPr>
          <a:xfrm rot="10800000">
            <a:off x="5158272" y="4020472"/>
            <a:ext cx="1228533" cy="523536"/>
          </a:xfrm>
          <a:prstGeom prst="curvedConnector3">
            <a:avLst/>
          </a:prstGeom>
          <a:ln>
            <a:solidFill>
              <a:srgbClr val="FF0000"/>
            </a:solidFill>
            <a:headEnd type="arrow" w="med" len="med"/>
            <a:tailEnd type="arrow" w="med" len="med"/>
          </a:ln>
        </p:spPr>
        <p:style>
          <a:lnRef idx="3">
            <a:schemeClr val="dk1"/>
          </a:lnRef>
          <a:fillRef idx="0">
            <a:schemeClr val="dk1"/>
          </a:fillRef>
          <a:effectRef idx="2">
            <a:schemeClr val="dk1"/>
          </a:effectRef>
          <a:fontRef idx="minor">
            <a:schemeClr val="tx1"/>
          </a:fontRef>
        </p:style>
      </p:cxnSp>
      <p:cxnSp>
        <p:nvCxnSpPr>
          <p:cNvPr id="20" name="Gekromde verbindingslijn 19"/>
          <p:cNvCxnSpPr/>
          <p:nvPr/>
        </p:nvCxnSpPr>
        <p:spPr>
          <a:xfrm rot="16200000" flipV="1">
            <a:off x="4890449" y="3030968"/>
            <a:ext cx="1935007" cy="1072790"/>
          </a:xfrm>
          <a:prstGeom prst="curvedConnector3">
            <a:avLst/>
          </a:prstGeom>
          <a:ln>
            <a:solidFill>
              <a:srgbClr val="FF0000"/>
            </a:solidFill>
            <a:headEnd type="arrow" w="med" len="med"/>
            <a:tailEnd type="arrow" w="med" len="med"/>
          </a:ln>
        </p:spPr>
        <p:style>
          <a:lnRef idx="3">
            <a:schemeClr val="dk1"/>
          </a:lnRef>
          <a:fillRef idx="0">
            <a:schemeClr val="dk1"/>
          </a:fillRef>
          <a:effectRef idx="2">
            <a:schemeClr val="dk1"/>
          </a:effectRef>
          <a:fontRef idx="minor">
            <a:schemeClr val="tx1"/>
          </a:fontRef>
        </p:style>
      </p:cxnSp>
      <p:cxnSp>
        <p:nvCxnSpPr>
          <p:cNvPr id="23" name="Gekromde verbindingslijn 22"/>
          <p:cNvCxnSpPr/>
          <p:nvPr/>
        </p:nvCxnSpPr>
        <p:spPr>
          <a:xfrm rot="5400000" flipH="1" flipV="1">
            <a:off x="5742057" y="3395459"/>
            <a:ext cx="1772817" cy="468235"/>
          </a:xfrm>
          <a:prstGeom prst="curvedConnector3">
            <a:avLst/>
          </a:prstGeom>
          <a:ln>
            <a:solidFill>
              <a:srgbClr val="FF0000"/>
            </a:solidFill>
            <a:headEnd type="arrow" w="med" len="med"/>
            <a:tailEnd type="arrow" w="med" len="med"/>
          </a:ln>
        </p:spPr>
        <p:style>
          <a:lnRef idx="3">
            <a:schemeClr val="dk1"/>
          </a:lnRef>
          <a:fillRef idx="0">
            <a:schemeClr val="dk1"/>
          </a:fillRef>
          <a:effectRef idx="2">
            <a:schemeClr val="dk1"/>
          </a:effectRef>
          <a:fontRef idx="minor">
            <a:schemeClr val="tx1"/>
          </a:fontRef>
        </p:style>
      </p:cxnSp>
      <p:cxnSp>
        <p:nvCxnSpPr>
          <p:cNvPr id="26" name="Gekromde verbindingslijn 25"/>
          <p:cNvCxnSpPr/>
          <p:nvPr/>
        </p:nvCxnSpPr>
        <p:spPr>
          <a:xfrm>
            <a:off x="5484843" y="2407266"/>
            <a:ext cx="1202095" cy="190184"/>
          </a:xfrm>
          <a:prstGeom prst="curvedConnector3">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Gekromde verbindingslijn 30"/>
          <p:cNvCxnSpPr>
            <a:endCxn id="11" idx="0"/>
          </p:cNvCxnSpPr>
          <p:nvPr/>
        </p:nvCxnSpPr>
        <p:spPr>
          <a:xfrm rot="16200000" flipH="1">
            <a:off x="5564812" y="4053410"/>
            <a:ext cx="2957803" cy="362261"/>
          </a:xfrm>
          <a:prstGeom prst="curvedConnector4">
            <a:avLst>
              <a:gd name="adj1" fmla="val 9306"/>
              <a:gd name="adj2" fmla="val 163104"/>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Gekromde verbindingslijn 33"/>
          <p:cNvCxnSpPr>
            <a:stCxn id="7" idx="0"/>
          </p:cNvCxnSpPr>
          <p:nvPr/>
        </p:nvCxnSpPr>
        <p:spPr>
          <a:xfrm>
            <a:off x="5321558" y="5517501"/>
            <a:ext cx="1574540" cy="195942"/>
          </a:xfrm>
          <a:prstGeom prst="curvedConnector3">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Gekromde verbindingslijn 35"/>
          <p:cNvCxnSpPr>
            <a:stCxn id="10" idx="3"/>
          </p:cNvCxnSpPr>
          <p:nvPr/>
        </p:nvCxnSpPr>
        <p:spPr>
          <a:xfrm rot="10800000" flipH="1" flipV="1">
            <a:off x="4824158" y="4020471"/>
            <a:ext cx="168612" cy="1491239"/>
          </a:xfrm>
          <a:prstGeom prst="curvedConnector4">
            <a:avLst>
              <a:gd name="adj1" fmla="val -135578"/>
              <a:gd name="adj2" fmla="val 99430"/>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Gekromde verbindingslijn 38"/>
          <p:cNvCxnSpPr>
            <a:stCxn id="10" idx="3"/>
          </p:cNvCxnSpPr>
          <p:nvPr/>
        </p:nvCxnSpPr>
        <p:spPr>
          <a:xfrm rot="10800000" flipH="1">
            <a:off x="4824158" y="2423296"/>
            <a:ext cx="334114" cy="1597177"/>
          </a:xfrm>
          <a:prstGeom prst="curvedConnector4">
            <a:avLst>
              <a:gd name="adj1" fmla="val -68420"/>
              <a:gd name="adj2" fmla="val 99657"/>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Zeshoek 41"/>
          <p:cNvSpPr/>
          <p:nvPr/>
        </p:nvSpPr>
        <p:spPr>
          <a:xfrm>
            <a:off x="9016481" y="1719943"/>
            <a:ext cx="326571" cy="335902"/>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3" name="Zeshoek 42"/>
          <p:cNvSpPr/>
          <p:nvPr/>
        </p:nvSpPr>
        <p:spPr>
          <a:xfrm>
            <a:off x="9016480" y="6136432"/>
            <a:ext cx="326571" cy="335902"/>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Zeshoek 44"/>
          <p:cNvSpPr/>
          <p:nvPr/>
        </p:nvSpPr>
        <p:spPr>
          <a:xfrm>
            <a:off x="2487735" y="3293674"/>
            <a:ext cx="326571" cy="335902"/>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Zeshoek 45"/>
          <p:cNvSpPr/>
          <p:nvPr/>
        </p:nvSpPr>
        <p:spPr>
          <a:xfrm>
            <a:off x="2490843" y="6136432"/>
            <a:ext cx="326571" cy="335902"/>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Zeshoek 46"/>
          <p:cNvSpPr/>
          <p:nvPr/>
        </p:nvSpPr>
        <p:spPr>
          <a:xfrm>
            <a:off x="9016480" y="4114289"/>
            <a:ext cx="326571" cy="335902"/>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52659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err="1">
                <a:solidFill>
                  <a:srgbClr val="009FE3"/>
                </a:solidFill>
                <a:latin typeface="+mn-lt"/>
              </a:rPr>
              <a:t>Mastermind</a:t>
            </a:r>
            <a:r>
              <a:rPr lang="nl-BE" dirty="0">
                <a:solidFill>
                  <a:srgbClr val="009FE3"/>
                </a:solidFill>
                <a:latin typeface="+mn-lt"/>
              </a:rPr>
              <a:t>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grpSp>
        <p:nvGrpSpPr>
          <p:cNvPr id="5" name="Google Shape;237;p29"/>
          <p:cNvGrpSpPr/>
          <p:nvPr/>
        </p:nvGrpSpPr>
        <p:grpSpPr>
          <a:xfrm>
            <a:off x="3989219" y="2752531"/>
            <a:ext cx="1536457" cy="2774238"/>
            <a:chOff x="2283710" y="1574025"/>
            <a:chExt cx="1606073" cy="2315200"/>
          </a:xfrm>
        </p:grpSpPr>
        <p:cxnSp>
          <p:nvCxnSpPr>
            <p:cNvPr id="6" name="Google Shape;238;p29"/>
            <p:cNvCxnSpPr/>
            <p:nvPr/>
          </p:nvCxnSpPr>
          <p:spPr>
            <a:xfrm>
              <a:off x="3151986" y="1695421"/>
              <a:ext cx="718500" cy="741900"/>
            </a:xfrm>
            <a:prstGeom prst="straightConnector1">
              <a:avLst/>
            </a:prstGeom>
            <a:noFill/>
            <a:ln w="9525" cap="flat" cmpd="sng">
              <a:solidFill>
                <a:srgbClr val="0D5DDF"/>
              </a:solidFill>
              <a:prstDash val="solid"/>
              <a:round/>
              <a:headEnd type="none" w="sm" len="sm"/>
              <a:tailEnd type="none" w="sm" len="sm"/>
            </a:ln>
          </p:spPr>
        </p:cxnSp>
        <p:sp>
          <p:nvSpPr>
            <p:cNvPr id="7" name="Google Shape;239;p29"/>
            <p:cNvSpPr/>
            <p:nvPr/>
          </p:nvSpPr>
          <p:spPr>
            <a:xfrm flipH="1">
              <a:off x="2283710" y="2306625"/>
              <a:ext cx="1605900" cy="143400"/>
            </a:xfrm>
            <a:prstGeom prst="parallelogram">
              <a:avLst>
                <a:gd name="adj" fmla="val 96952"/>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8" name="Google Shape;240;p29"/>
            <p:cNvSpPr/>
            <p:nvPr/>
          </p:nvSpPr>
          <p:spPr>
            <a:xfrm>
              <a:off x="2283883" y="2460450"/>
              <a:ext cx="1605900" cy="143400"/>
            </a:xfrm>
            <a:prstGeom prst="parallelogram">
              <a:avLst>
                <a:gd name="adj" fmla="val 96952"/>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1;p29"/>
            <p:cNvSpPr txBox="1"/>
            <p:nvPr/>
          </p:nvSpPr>
          <p:spPr>
            <a:xfrm>
              <a:off x="2402201" y="2695025"/>
              <a:ext cx="1433949"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US" sz="1400" b="1" dirty="0" err="1">
                  <a:solidFill>
                    <a:srgbClr val="0C58D3"/>
                  </a:solidFill>
                  <a:latin typeface="Roboto"/>
                  <a:ea typeface="Roboto"/>
                  <a:cs typeface="Roboto"/>
                  <a:sym typeface="Roboto"/>
                </a:rPr>
                <a:t>Bouw</a:t>
              </a:r>
              <a:endParaRPr lang="en-US" sz="1400" b="1" dirty="0">
                <a:solidFill>
                  <a:srgbClr val="0C58D3"/>
                </a:solidFill>
                <a:latin typeface="Roboto"/>
                <a:ea typeface="Roboto"/>
                <a:cs typeface="Roboto"/>
                <a:sym typeface="Roboto"/>
              </a:endParaRPr>
            </a:p>
            <a:p>
              <a:pPr marL="0" lvl="0" indent="0" algn="l" rtl="0">
                <a:lnSpc>
                  <a:spcPct val="115000"/>
                </a:lnSpc>
                <a:spcBef>
                  <a:spcPts val="0"/>
                </a:spcBef>
                <a:spcAft>
                  <a:spcPts val="0"/>
                </a:spcAft>
                <a:buNone/>
              </a:pPr>
              <a:r>
                <a:rPr lang="en-US" sz="1400" b="1" dirty="0" err="1">
                  <a:solidFill>
                    <a:srgbClr val="0C58D3"/>
                  </a:solidFill>
                  <a:latin typeface="Roboto"/>
                  <a:ea typeface="Roboto"/>
                  <a:cs typeface="Roboto"/>
                  <a:sym typeface="Roboto"/>
                </a:rPr>
                <a:t>programma</a:t>
              </a:r>
              <a:endParaRPr sz="1400" b="1" dirty="0">
                <a:solidFill>
                  <a:srgbClr val="0C58D3"/>
                </a:solidFill>
                <a:latin typeface="Roboto"/>
                <a:ea typeface="Roboto"/>
                <a:cs typeface="Roboto"/>
                <a:sym typeface="Roboto"/>
              </a:endParaRPr>
            </a:p>
          </p:txBody>
        </p:sp>
        <p:sp>
          <p:nvSpPr>
            <p:cNvPr id="10" name="Google Shape;242;p29"/>
            <p:cNvSpPr txBox="1"/>
            <p:nvPr/>
          </p:nvSpPr>
          <p:spPr>
            <a:xfrm>
              <a:off x="2407381" y="3151825"/>
              <a:ext cx="13242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US" sz="1000" dirty="0" err="1">
                  <a:solidFill>
                    <a:srgbClr val="0C58D3"/>
                  </a:solidFill>
                  <a:latin typeface="Roboto"/>
                  <a:ea typeface="Roboto"/>
                  <a:cs typeface="Roboto"/>
                  <a:sym typeface="Roboto"/>
                </a:rPr>
                <a:t>Opmaak</a:t>
              </a:r>
              <a:r>
                <a:rPr lang="en-US" sz="1000" dirty="0">
                  <a:solidFill>
                    <a:srgbClr val="0C58D3"/>
                  </a:solidFill>
                  <a:latin typeface="Roboto"/>
                  <a:ea typeface="Roboto"/>
                  <a:cs typeface="Roboto"/>
                  <a:sym typeface="Roboto"/>
                </a:rPr>
                <a:t> van het </a:t>
              </a:r>
              <a:r>
                <a:rPr lang="en-US" sz="1000" dirty="0" err="1">
                  <a:solidFill>
                    <a:srgbClr val="0C58D3"/>
                  </a:solidFill>
                  <a:latin typeface="Roboto"/>
                  <a:ea typeface="Roboto"/>
                  <a:cs typeface="Roboto"/>
                  <a:sym typeface="Roboto"/>
                </a:rPr>
                <a:t>bouwdossier</a:t>
              </a:r>
              <a:r>
                <a:rPr lang="en-US" sz="800" dirty="0">
                  <a:solidFill>
                    <a:srgbClr val="0C58D3"/>
                  </a:solidFill>
                  <a:latin typeface="Roboto"/>
                  <a:ea typeface="Roboto"/>
                  <a:cs typeface="Roboto"/>
                  <a:sym typeface="Roboto"/>
                </a:rPr>
                <a:t>.</a:t>
              </a:r>
              <a:endParaRPr sz="800" dirty="0">
                <a:solidFill>
                  <a:srgbClr val="0C58D3"/>
                </a:solidFill>
                <a:latin typeface="Roboto"/>
                <a:ea typeface="Roboto"/>
                <a:cs typeface="Roboto"/>
                <a:sym typeface="Roboto"/>
              </a:endParaRPr>
            </a:p>
          </p:txBody>
        </p:sp>
        <p:sp>
          <p:nvSpPr>
            <p:cNvPr id="11" name="Google Shape;243;p29"/>
            <p:cNvSpPr txBox="1"/>
            <p:nvPr/>
          </p:nvSpPr>
          <p:spPr>
            <a:xfrm>
              <a:off x="2402201" y="1574025"/>
              <a:ext cx="7965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400" dirty="0">
                  <a:solidFill>
                    <a:srgbClr val="0C58D3"/>
                  </a:solidFill>
                  <a:latin typeface="Roboto"/>
                  <a:ea typeface="Roboto"/>
                  <a:cs typeface="Roboto"/>
                  <a:sym typeface="Roboto"/>
                </a:rPr>
                <a:t>2019+2020</a:t>
              </a:r>
              <a:endParaRPr sz="1400" dirty="0">
                <a:solidFill>
                  <a:srgbClr val="0C58D3"/>
                </a:solidFill>
                <a:latin typeface="Roboto"/>
                <a:ea typeface="Roboto"/>
                <a:cs typeface="Roboto"/>
                <a:sym typeface="Roboto"/>
              </a:endParaRPr>
            </a:p>
          </p:txBody>
        </p:sp>
      </p:grpSp>
      <p:grpSp>
        <p:nvGrpSpPr>
          <p:cNvPr id="12" name="Google Shape;244;p29"/>
          <p:cNvGrpSpPr/>
          <p:nvPr/>
        </p:nvGrpSpPr>
        <p:grpSpPr>
          <a:xfrm>
            <a:off x="5474368" y="2752531"/>
            <a:ext cx="1536457" cy="2774238"/>
            <a:chOff x="3768859" y="1574025"/>
            <a:chExt cx="1606073" cy="2315200"/>
          </a:xfrm>
        </p:grpSpPr>
        <p:cxnSp>
          <p:nvCxnSpPr>
            <p:cNvPr id="13" name="Google Shape;245;p29"/>
            <p:cNvCxnSpPr/>
            <p:nvPr/>
          </p:nvCxnSpPr>
          <p:spPr>
            <a:xfrm>
              <a:off x="4637135"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4" name="Google Shape;246;p29"/>
            <p:cNvSpPr/>
            <p:nvPr/>
          </p:nvSpPr>
          <p:spPr>
            <a:xfrm flipH="1">
              <a:off x="3768859" y="2306625"/>
              <a:ext cx="16059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16" name="Google Shape;247;p29"/>
            <p:cNvSpPr/>
            <p:nvPr/>
          </p:nvSpPr>
          <p:spPr>
            <a:xfrm>
              <a:off x="3769032" y="2460450"/>
              <a:ext cx="16059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8;p29"/>
            <p:cNvSpPr txBox="1"/>
            <p:nvPr/>
          </p:nvSpPr>
          <p:spPr>
            <a:xfrm>
              <a:off x="3889991" y="2695025"/>
              <a:ext cx="13242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US" sz="1400" b="1" dirty="0" err="1">
                  <a:solidFill>
                    <a:srgbClr val="858585"/>
                  </a:solidFill>
                  <a:latin typeface="Roboto"/>
                  <a:ea typeface="Roboto"/>
                  <a:cs typeface="Roboto"/>
                  <a:sym typeface="Roboto"/>
                </a:rPr>
                <a:t>Bouw</a:t>
              </a:r>
              <a:endParaRPr lang="en-US" sz="1400" b="1" dirty="0">
                <a:solidFill>
                  <a:srgbClr val="858585"/>
                </a:solidFill>
                <a:latin typeface="Roboto"/>
                <a:ea typeface="Roboto"/>
                <a:cs typeface="Roboto"/>
                <a:sym typeface="Roboto"/>
              </a:endParaRPr>
            </a:p>
            <a:p>
              <a:pPr marL="0" lvl="0" indent="0" algn="l" rtl="0">
                <a:lnSpc>
                  <a:spcPct val="115000"/>
                </a:lnSpc>
                <a:spcBef>
                  <a:spcPts val="0"/>
                </a:spcBef>
                <a:spcAft>
                  <a:spcPts val="0"/>
                </a:spcAft>
                <a:buNone/>
              </a:pPr>
              <a:r>
                <a:rPr lang="en-US" sz="1400" b="1" dirty="0" err="1">
                  <a:solidFill>
                    <a:srgbClr val="858585"/>
                  </a:solidFill>
                  <a:latin typeface="Roboto"/>
                  <a:ea typeface="Roboto"/>
                  <a:cs typeface="Roboto"/>
                  <a:sym typeface="Roboto"/>
                </a:rPr>
                <a:t>programma</a:t>
              </a:r>
              <a:endParaRPr sz="1400" b="1" dirty="0">
                <a:solidFill>
                  <a:srgbClr val="858585"/>
                </a:solidFill>
                <a:latin typeface="Roboto"/>
                <a:ea typeface="Roboto"/>
                <a:cs typeface="Roboto"/>
                <a:sym typeface="Roboto"/>
              </a:endParaRPr>
            </a:p>
          </p:txBody>
        </p:sp>
        <p:sp>
          <p:nvSpPr>
            <p:cNvPr id="18" name="Google Shape;249;p29"/>
            <p:cNvSpPr txBox="1"/>
            <p:nvPr/>
          </p:nvSpPr>
          <p:spPr>
            <a:xfrm>
              <a:off x="3892441" y="3151825"/>
              <a:ext cx="13242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US" sz="1000" dirty="0" err="1">
                  <a:solidFill>
                    <a:srgbClr val="858585"/>
                  </a:solidFill>
                  <a:latin typeface="Roboto"/>
                  <a:ea typeface="Roboto"/>
                  <a:cs typeface="Roboto"/>
                  <a:sym typeface="Roboto"/>
                </a:rPr>
                <a:t>Aanbesteding</a:t>
              </a:r>
              <a:r>
                <a:rPr lang="en-US" sz="1000" dirty="0">
                  <a:solidFill>
                    <a:srgbClr val="858585"/>
                  </a:solidFill>
                  <a:latin typeface="Roboto"/>
                  <a:ea typeface="Roboto"/>
                  <a:cs typeface="Roboto"/>
                  <a:sym typeface="Roboto"/>
                </a:rPr>
                <a:t> </a:t>
              </a:r>
              <a:r>
                <a:rPr lang="en-US" sz="1000" dirty="0" err="1">
                  <a:solidFill>
                    <a:srgbClr val="858585"/>
                  </a:solidFill>
                  <a:latin typeface="Roboto"/>
                  <a:ea typeface="Roboto"/>
                  <a:cs typeface="Roboto"/>
                  <a:sym typeface="Roboto"/>
                </a:rPr>
                <a:t>en</a:t>
              </a:r>
              <a:r>
                <a:rPr lang="en-US" sz="1000" dirty="0">
                  <a:solidFill>
                    <a:srgbClr val="858585"/>
                  </a:solidFill>
                  <a:latin typeface="Roboto"/>
                  <a:ea typeface="Roboto"/>
                  <a:cs typeface="Roboto"/>
                  <a:sym typeface="Roboto"/>
                </a:rPr>
                <a:t> gunning. </a:t>
              </a:r>
              <a:endParaRPr sz="1000" dirty="0">
                <a:solidFill>
                  <a:srgbClr val="858585"/>
                </a:solidFill>
                <a:latin typeface="Roboto"/>
                <a:ea typeface="Roboto"/>
                <a:cs typeface="Roboto"/>
                <a:sym typeface="Roboto"/>
              </a:endParaRPr>
            </a:p>
          </p:txBody>
        </p:sp>
        <p:sp>
          <p:nvSpPr>
            <p:cNvPr id="19" name="Google Shape;250;p29"/>
            <p:cNvSpPr txBox="1"/>
            <p:nvPr/>
          </p:nvSpPr>
          <p:spPr>
            <a:xfrm>
              <a:off x="3892448" y="1574025"/>
              <a:ext cx="7914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400" dirty="0">
                  <a:solidFill>
                    <a:srgbClr val="858585"/>
                  </a:solidFill>
                  <a:latin typeface="Roboto"/>
                  <a:ea typeface="Roboto"/>
                  <a:cs typeface="Roboto"/>
                  <a:sym typeface="Roboto"/>
                </a:rPr>
                <a:t>2020+2021</a:t>
              </a:r>
              <a:endParaRPr sz="1400" dirty="0">
                <a:solidFill>
                  <a:srgbClr val="858585"/>
                </a:solidFill>
                <a:latin typeface="Roboto"/>
                <a:ea typeface="Roboto"/>
                <a:cs typeface="Roboto"/>
                <a:sym typeface="Roboto"/>
              </a:endParaRPr>
            </a:p>
          </p:txBody>
        </p:sp>
      </p:grpSp>
      <p:grpSp>
        <p:nvGrpSpPr>
          <p:cNvPr id="20" name="Google Shape;251;p29"/>
          <p:cNvGrpSpPr/>
          <p:nvPr/>
        </p:nvGrpSpPr>
        <p:grpSpPr>
          <a:xfrm>
            <a:off x="6962150" y="2752531"/>
            <a:ext cx="1536457" cy="2774238"/>
            <a:chOff x="5256641" y="1574025"/>
            <a:chExt cx="1606073" cy="2315200"/>
          </a:xfrm>
        </p:grpSpPr>
        <p:cxnSp>
          <p:nvCxnSpPr>
            <p:cNvPr id="21" name="Google Shape;252;p29"/>
            <p:cNvCxnSpPr/>
            <p:nvPr/>
          </p:nvCxnSpPr>
          <p:spPr>
            <a:xfrm>
              <a:off x="6124917"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22" name="Google Shape;253;p29"/>
            <p:cNvSpPr/>
            <p:nvPr/>
          </p:nvSpPr>
          <p:spPr>
            <a:xfrm flipH="1">
              <a:off x="5256641" y="2306625"/>
              <a:ext cx="16059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23" name="Google Shape;254;p29"/>
            <p:cNvSpPr/>
            <p:nvPr/>
          </p:nvSpPr>
          <p:spPr>
            <a:xfrm>
              <a:off x="5256813" y="2460450"/>
              <a:ext cx="16059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5;p29"/>
            <p:cNvSpPr txBox="1"/>
            <p:nvPr/>
          </p:nvSpPr>
          <p:spPr>
            <a:xfrm>
              <a:off x="5377778" y="2695025"/>
              <a:ext cx="13242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US" sz="1400" b="1" dirty="0" err="1">
                  <a:solidFill>
                    <a:srgbClr val="858585"/>
                  </a:solidFill>
                  <a:latin typeface="Roboto"/>
                  <a:ea typeface="Roboto"/>
                  <a:cs typeface="Roboto"/>
                  <a:sym typeface="Roboto"/>
                </a:rPr>
                <a:t>Bouw</a:t>
              </a:r>
              <a:endParaRPr lang="en-US" sz="1400" b="1" dirty="0">
                <a:solidFill>
                  <a:srgbClr val="858585"/>
                </a:solidFill>
                <a:latin typeface="Roboto"/>
                <a:ea typeface="Roboto"/>
                <a:cs typeface="Roboto"/>
                <a:sym typeface="Roboto"/>
              </a:endParaRPr>
            </a:p>
            <a:p>
              <a:pPr marL="0" lvl="0" indent="0" algn="l" rtl="0">
                <a:lnSpc>
                  <a:spcPct val="115000"/>
                </a:lnSpc>
                <a:spcBef>
                  <a:spcPts val="0"/>
                </a:spcBef>
                <a:spcAft>
                  <a:spcPts val="0"/>
                </a:spcAft>
                <a:buNone/>
              </a:pPr>
              <a:r>
                <a:rPr lang="en-US" sz="1400" b="1" dirty="0" err="1">
                  <a:solidFill>
                    <a:srgbClr val="858585"/>
                  </a:solidFill>
                  <a:latin typeface="Roboto"/>
                  <a:ea typeface="Roboto"/>
                  <a:cs typeface="Roboto"/>
                  <a:sym typeface="Roboto"/>
                </a:rPr>
                <a:t>programma</a:t>
              </a:r>
              <a:endParaRPr sz="1400" b="1" dirty="0">
                <a:solidFill>
                  <a:srgbClr val="858585"/>
                </a:solidFill>
                <a:latin typeface="Roboto"/>
                <a:ea typeface="Roboto"/>
                <a:cs typeface="Roboto"/>
                <a:sym typeface="Roboto"/>
              </a:endParaRPr>
            </a:p>
          </p:txBody>
        </p:sp>
        <p:sp>
          <p:nvSpPr>
            <p:cNvPr id="25" name="Google Shape;256;p29"/>
            <p:cNvSpPr txBox="1"/>
            <p:nvPr/>
          </p:nvSpPr>
          <p:spPr>
            <a:xfrm>
              <a:off x="5380229" y="3151825"/>
              <a:ext cx="13242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US" sz="1000" dirty="0">
                  <a:solidFill>
                    <a:srgbClr val="858585"/>
                  </a:solidFill>
                  <a:latin typeface="Roboto"/>
                  <a:ea typeface="Roboto"/>
                  <a:cs typeface="Roboto"/>
                  <a:sym typeface="Roboto"/>
                </a:rPr>
                <a:t>Start </a:t>
              </a:r>
              <a:r>
                <a:rPr lang="en-US" sz="1000" dirty="0" err="1">
                  <a:solidFill>
                    <a:srgbClr val="858585"/>
                  </a:solidFill>
                  <a:latin typeface="Roboto"/>
                  <a:ea typeface="Roboto"/>
                  <a:cs typeface="Roboto"/>
                  <a:sym typeface="Roboto"/>
                </a:rPr>
                <a:t>bouwwerken</a:t>
              </a:r>
              <a:endParaRPr sz="1000" dirty="0">
                <a:solidFill>
                  <a:srgbClr val="858585"/>
                </a:solidFill>
                <a:latin typeface="Roboto"/>
                <a:ea typeface="Roboto"/>
                <a:cs typeface="Roboto"/>
                <a:sym typeface="Roboto"/>
              </a:endParaRPr>
            </a:p>
          </p:txBody>
        </p:sp>
        <p:sp>
          <p:nvSpPr>
            <p:cNvPr id="26" name="Google Shape;257;p29"/>
            <p:cNvSpPr txBox="1"/>
            <p:nvPr/>
          </p:nvSpPr>
          <p:spPr>
            <a:xfrm>
              <a:off x="554739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400" dirty="0">
                  <a:solidFill>
                    <a:srgbClr val="858585"/>
                  </a:solidFill>
                  <a:latin typeface="Roboto"/>
                  <a:ea typeface="Roboto"/>
                  <a:cs typeface="Roboto"/>
                  <a:sym typeface="Roboto"/>
                </a:rPr>
                <a:t>2022</a:t>
              </a:r>
              <a:endParaRPr sz="1400" dirty="0">
                <a:solidFill>
                  <a:srgbClr val="858585"/>
                </a:solidFill>
                <a:latin typeface="Roboto"/>
                <a:ea typeface="Roboto"/>
                <a:cs typeface="Roboto"/>
                <a:sym typeface="Roboto"/>
              </a:endParaRPr>
            </a:p>
          </p:txBody>
        </p:sp>
      </p:grpSp>
      <p:grpSp>
        <p:nvGrpSpPr>
          <p:cNvPr id="27" name="Google Shape;258;p29"/>
          <p:cNvGrpSpPr/>
          <p:nvPr/>
        </p:nvGrpSpPr>
        <p:grpSpPr>
          <a:xfrm>
            <a:off x="8447299" y="2752531"/>
            <a:ext cx="1652045" cy="2774238"/>
            <a:chOff x="6741789" y="1574025"/>
            <a:chExt cx="1726898" cy="2315200"/>
          </a:xfrm>
        </p:grpSpPr>
        <p:cxnSp>
          <p:nvCxnSpPr>
            <p:cNvPr id="28" name="Google Shape;259;p29"/>
            <p:cNvCxnSpPr/>
            <p:nvPr/>
          </p:nvCxnSpPr>
          <p:spPr>
            <a:xfrm>
              <a:off x="7610066"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29" name="Google Shape;260;p29"/>
            <p:cNvSpPr/>
            <p:nvPr/>
          </p:nvSpPr>
          <p:spPr>
            <a:xfrm flipH="1">
              <a:off x="6741789" y="2306625"/>
              <a:ext cx="16059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30" name="Google Shape;261;p29"/>
            <p:cNvSpPr/>
            <p:nvPr/>
          </p:nvSpPr>
          <p:spPr>
            <a:xfrm>
              <a:off x="6741962" y="2460450"/>
              <a:ext cx="16059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2;p29"/>
            <p:cNvSpPr txBox="1"/>
            <p:nvPr/>
          </p:nvSpPr>
          <p:spPr>
            <a:xfrm>
              <a:off x="6865688" y="2695025"/>
              <a:ext cx="1602999"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US" sz="1400" b="1" dirty="0" err="1">
                  <a:solidFill>
                    <a:srgbClr val="858585"/>
                  </a:solidFill>
                  <a:latin typeface="Roboto"/>
                  <a:ea typeface="Roboto"/>
                  <a:cs typeface="Roboto"/>
                  <a:sym typeface="Roboto"/>
                </a:rPr>
                <a:t>Ingebruikname</a:t>
              </a:r>
              <a:endParaRPr sz="1400" b="1" dirty="0">
                <a:solidFill>
                  <a:srgbClr val="858585"/>
                </a:solidFill>
                <a:latin typeface="Roboto"/>
                <a:ea typeface="Roboto"/>
                <a:cs typeface="Roboto"/>
                <a:sym typeface="Roboto"/>
              </a:endParaRPr>
            </a:p>
          </p:txBody>
        </p:sp>
        <p:sp>
          <p:nvSpPr>
            <p:cNvPr id="32" name="Google Shape;263;p29"/>
            <p:cNvSpPr txBox="1"/>
            <p:nvPr/>
          </p:nvSpPr>
          <p:spPr>
            <a:xfrm>
              <a:off x="6868139" y="3151825"/>
              <a:ext cx="13242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800">
                <a:solidFill>
                  <a:srgbClr val="858585"/>
                </a:solidFill>
                <a:latin typeface="Roboto"/>
                <a:ea typeface="Roboto"/>
                <a:cs typeface="Roboto"/>
                <a:sym typeface="Roboto"/>
              </a:endParaRPr>
            </a:p>
          </p:txBody>
        </p:sp>
        <p:sp>
          <p:nvSpPr>
            <p:cNvPr id="33" name="Google Shape;264;p29"/>
            <p:cNvSpPr txBox="1"/>
            <p:nvPr/>
          </p:nvSpPr>
          <p:spPr>
            <a:xfrm>
              <a:off x="7035305"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400" dirty="0">
                  <a:solidFill>
                    <a:srgbClr val="858585"/>
                  </a:solidFill>
                  <a:latin typeface="Roboto"/>
                  <a:ea typeface="Roboto"/>
                  <a:cs typeface="Roboto"/>
                  <a:sym typeface="Roboto"/>
                </a:rPr>
                <a:t>2024</a:t>
              </a:r>
              <a:endParaRPr sz="1400" dirty="0">
                <a:solidFill>
                  <a:srgbClr val="858585"/>
                </a:solidFill>
                <a:latin typeface="Roboto"/>
                <a:ea typeface="Roboto"/>
                <a:cs typeface="Roboto"/>
                <a:sym typeface="Roboto"/>
              </a:endParaRPr>
            </a:p>
          </p:txBody>
        </p:sp>
      </p:grpSp>
      <p:grpSp>
        <p:nvGrpSpPr>
          <p:cNvPr id="34" name="Google Shape;265;p29"/>
          <p:cNvGrpSpPr/>
          <p:nvPr/>
        </p:nvGrpSpPr>
        <p:grpSpPr>
          <a:xfrm>
            <a:off x="2501647" y="2752531"/>
            <a:ext cx="1536457" cy="2774238"/>
            <a:chOff x="796138" y="1574025"/>
            <a:chExt cx="1606073" cy="2315200"/>
          </a:xfrm>
        </p:grpSpPr>
        <p:grpSp>
          <p:nvGrpSpPr>
            <p:cNvPr id="35" name="Google Shape;266;p29"/>
            <p:cNvGrpSpPr/>
            <p:nvPr/>
          </p:nvGrpSpPr>
          <p:grpSpPr>
            <a:xfrm>
              <a:off x="796138" y="1695421"/>
              <a:ext cx="1606073" cy="908429"/>
              <a:chOff x="796138" y="1695421"/>
              <a:chExt cx="1606073" cy="908429"/>
            </a:xfrm>
          </p:grpSpPr>
          <p:cxnSp>
            <p:nvCxnSpPr>
              <p:cNvPr id="39" name="Google Shape;267;p29"/>
              <p:cNvCxnSpPr/>
              <p:nvPr/>
            </p:nvCxnSpPr>
            <p:spPr>
              <a:xfrm>
                <a:off x="1664415" y="1695421"/>
                <a:ext cx="718500" cy="741900"/>
              </a:xfrm>
              <a:prstGeom prst="straightConnector1">
                <a:avLst/>
              </a:prstGeom>
              <a:noFill/>
              <a:ln w="9525" cap="flat" cmpd="sng">
                <a:solidFill>
                  <a:srgbClr val="0D5DDF"/>
                </a:solidFill>
                <a:prstDash val="solid"/>
                <a:round/>
                <a:headEnd type="none" w="sm" len="sm"/>
                <a:tailEnd type="none" w="sm" len="sm"/>
              </a:ln>
            </p:spPr>
          </p:cxnSp>
          <p:sp>
            <p:nvSpPr>
              <p:cNvPr id="40" name="Google Shape;268;p29"/>
              <p:cNvSpPr/>
              <p:nvPr/>
            </p:nvSpPr>
            <p:spPr>
              <a:xfrm flipH="1">
                <a:off x="796138" y="2306625"/>
                <a:ext cx="1605900" cy="143400"/>
              </a:xfrm>
              <a:prstGeom prst="parallelogram">
                <a:avLst>
                  <a:gd name="adj" fmla="val 96952"/>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41" name="Google Shape;269;p29"/>
              <p:cNvSpPr/>
              <p:nvPr/>
            </p:nvSpPr>
            <p:spPr>
              <a:xfrm>
                <a:off x="796311" y="2460450"/>
                <a:ext cx="1605900" cy="143400"/>
              </a:xfrm>
              <a:prstGeom prst="parallelogram">
                <a:avLst>
                  <a:gd name="adj" fmla="val 96952"/>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270;p29"/>
            <p:cNvSpPr txBox="1"/>
            <p:nvPr/>
          </p:nvSpPr>
          <p:spPr>
            <a:xfrm>
              <a:off x="918274" y="3151825"/>
              <a:ext cx="13242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US" sz="1000" dirty="0" err="1">
                  <a:solidFill>
                    <a:srgbClr val="0C58D3"/>
                  </a:solidFill>
                  <a:latin typeface="Roboto"/>
                  <a:ea typeface="Roboto"/>
                  <a:cs typeface="Roboto"/>
                  <a:sym typeface="Roboto"/>
                </a:rPr>
                <a:t>Aankoop</a:t>
              </a:r>
              <a:r>
                <a:rPr lang="en-US" sz="1000" dirty="0">
                  <a:solidFill>
                    <a:srgbClr val="0C58D3"/>
                  </a:solidFill>
                  <a:latin typeface="Roboto"/>
                  <a:ea typeface="Roboto"/>
                  <a:cs typeface="Roboto"/>
                  <a:sym typeface="Roboto"/>
                </a:rPr>
                <a:t> </a:t>
              </a:r>
              <a:r>
                <a:rPr lang="en-US" sz="1000" dirty="0" err="1">
                  <a:solidFill>
                    <a:srgbClr val="0C58D3"/>
                  </a:solidFill>
                  <a:latin typeface="Roboto"/>
                  <a:ea typeface="Roboto"/>
                  <a:cs typeface="Roboto"/>
                  <a:sym typeface="Roboto"/>
                </a:rPr>
                <a:t>gronden</a:t>
              </a:r>
              <a:r>
                <a:rPr lang="en-US" sz="1000" dirty="0">
                  <a:solidFill>
                    <a:srgbClr val="0C58D3"/>
                  </a:solidFill>
                  <a:latin typeface="Roboto"/>
                  <a:ea typeface="Roboto"/>
                  <a:cs typeface="Roboto"/>
                  <a:sym typeface="Roboto"/>
                </a:rPr>
                <a:t> + </a:t>
              </a:r>
              <a:r>
                <a:rPr lang="en-US" sz="1000" dirty="0" err="1">
                  <a:solidFill>
                    <a:srgbClr val="0C58D3"/>
                  </a:solidFill>
                  <a:latin typeface="Roboto"/>
                  <a:ea typeface="Roboto"/>
                  <a:cs typeface="Roboto"/>
                  <a:sym typeface="Roboto"/>
                </a:rPr>
                <a:t>opstart</a:t>
              </a:r>
              <a:r>
                <a:rPr lang="en-US" sz="1000" dirty="0">
                  <a:solidFill>
                    <a:srgbClr val="0C58D3"/>
                  </a:solidFill>
                  <a:latin typeface="Roboto"/>
                  <a:ea typeface="Roboto"/>
                  <a:cs typeface="Roboto"/>
                  <a:sym typeface="Roboto"/>
                </a:rPr>
                <a:t> </a:t>
              </a:r>
              <a:r>
                <a:rPr lang="en-US" sz="1000" dirty="0" err="1">
                  <a:solidFill>
                    <a:srgbClr val="0C58D3"/>
                  </a:solidFill>
                  <a:latin typeface="Roboto"/>
                  <a:ea typeface="Roboto"/>
                  <a:cs typeface="Roboto"/>
                  <a:sym typeface="Roboto"/>
                </a:rPr>
                <a:t>voorbereidende</a:t>
              </a:r>
              <a:r>
                <a:rPr lang="en-US" sz="1000" dirty="0">
                  <a:solidFill>
                    <a:srgbClr val="0C58D3"/>
                  </a:solidFill>
                  <a:latin typeface="Roboto"/>
                  <a:ea typeface="Roboto"/>
                  <a:cs typeface="Roboto"/>
                  <a:sym typeface="Roboto"/>
                </a:rPr>
                <a:t> </a:t>
              </a:r>
              <a:r>
                <a:rPr lang="en-US" sz="1000" dirty="0" err="1">
                  <a:solidFill>
                    <a:srgbClr val="0C58D3"/>
                  </a:solidFill>
                  <a:latin typeface="Roboto"/>
                  <a:ea typeface="Roboto"/>
                  <a:cs typeface="Roboto"/>
                  <a:sym typeface="Roboto"/>
                </a:rPr>
                <a:t>gesprekken</a:t>
              </a:r>
              <a:endParaRPr sz="1000" dirty="0">
                <a:solidFill>
                  <a:srgbClr val="0C58D3"/>
                </a:solidFill>
                <a:latin typeface="Roboto"/>
                <a:ea typeface="Roboto"/>
                <a:cs typeface="Roboto"/>
                <a:sym typeface="Roboto"/>
              </a:endParaRPr>
            </a:p>
          </p:txBody>
        </p:sp>
        <p:sp>
          <p:nvSpPr>
            <p:cNvPr id="37" name="Google Shape;271;p29"/>
            <p:cNvSpPr txBox="1"/>
            <p:nvPr/>
          </p:nvSpPr>
          <p:spPr>
            <a:xfrm>
              <a:off x="1085439"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US" sz="1400" dirty="0">
                  <a:solidFill>
                    <a:srgbClr val="0C58D3"/>
                  </a:solidFill>
                  <a:latin typeface="Roboto"/>
                  <a:ea typeface="Roboto"/>
                  <a:cs typeface="Roboto"/>
                  <a:sym typeface="Roboto"/>
                </a:rPr>
                <a:t>2018</a:t>
              </a:r>
              <a:endParaRPr sz="1400" dirty="0">
                <a:solidFill>
                  <a:srgbClr val="0C58D3"/>
                </a:solidFill>
                <a:latin typeface="Roboto"/>
                <a:ea typeface="Roboto"/>
                <a:cs typeface="Roboto"/>
                <a:sym typeface="Roboto"/>
              </a:endParaRPr>
            </a:p>
          </p:txBody>
        </p:sp>
        <p:sp>
          <p:nvSpPr>
            <p:cNvPr id="38" name="Google Shape;272;p29"/>
            <p:cNvSpPr txBox="1"/>
            <p:nvPr/>
          </p:nvSpPr>
          <p:spPr>
            <a:xfrm>
              <a:off x="915822" y="2695025"/>
              <a:ext cx="1435288"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US" sz="1400" b="1" dirty="0" err="1">
                  <a:solidFill>
                    <a:srgbClr val="0C58D3"/>
                  </a:solidFill>
                  <a:latin typeface="Roboto"/>
                  <a:ea typeface="Roboto"/>
                  <a:cs typeface="Roboto"/>
                  <a:sym typeface="Roboto"/>
                </a:rPr>
                <a:t>Voorbereiding</a:t>
              </a:r>
              <a:endParaRPr sz="1400" b="1" dirty="0">
                <a:solidFill>
                  <a:srgbClr val="0C58D3"/>
                </a:solidFill>
                <a:latin typeface="Roboto"/>
                <a:ea typeface="Roboto"/>
                <a:cs typeface="Roboto"/>
                <a:sym typeface="Roboto"/>
              </a:endParaRPr>
            </a:p>
          </p:txBody>
        </p:sp>
      </p:grpSp>
    </p:spTree>
    <p:extLst>
      <p:ext uri="{BB962C8B-B14F-4D97-AF65-F5344CB8AC3E}">
        <p14:creationId xmlns:p14="http://schemas.microsoft.com/office/powerpoint/2010/main" val="123064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VERAF MAAR TOCH DICHTBIJ</a:t>
            </a:r>
          </a:p>
          <a:p>
            <a:pPr algn="ctr"/>
            <a:r>
              <a:rPr lang="nl-BE" sz="3200" dirty="0">
                <a:solidFill>
                  <a:srgbClr val="009FE3"/>
                </a:solidFill>
                <a:latin typeface="+mn-lt"/>
              </a:rPr>
              <a:t>VDAB als CONNECTOR</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
        <p:nvSpPr>
          <p:cNvPr id="6" name="Rechthoek 5"/>
          <p:cNvSpPr/>
          <p:nvPr/>
        </p:nvSpPr>
        <p:spPr>
          <a:xfrm>
            <a:off x="2351314" y="1735494"/>
            <a:ext cx="2369976" cy="16421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Langs de E403/A17</a:t>
            </a:r>
          </a:p>
          <a:p>
            <a:pPr algn="ctr"/>
            <a:r>
              <a:rPr lang="nl-BE" dirty="0"/>
              <a:t>Ter hoogte van afrit Roeselare-Haven.</a:t>
            </a:r>
          </a:p>
        </p:txBody>
      </p:sp>
      <p:sp>
        <p:nvSpPr>
          <p:cNvPr id="14" name="Rechthoek 13"/>
          <p:cNvSpPr/>
          <p:nvPr/>
        </p:nvSpPr>
        <p:spPr>
          <a:xfrm>
            <a:off x="2351314" y="3726024"/>
            <a:ext cx="2369976" cy="16421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Ruimte voor</a:t>
            </a:r>
          </a:p>
          <a:p>
            <a:pPr algn="ctr"/>
            <a:r>
              <a:rPr lang="nl-BE" dirty="0"/>
              <a:t>co-</a:t>
            </a:r>
            <a:r>
              <a:rPr lang="nl-BE" dirty="0" err="1"/>
              <a:t>working</a:t>
            </a:r>
            <a:endParaRPr lang="nl-BE" dirty="0"/>
          </a:p>
          <a:p>
            <a:pPr algn="ctr"/>
            <a:r>
              <a:rPr lang="nl-BE" dirty="0"/>
              <a:t>co-</a:t>
            </a:r>
            <a:r>
              <a:rPr lang="nl-BE" dirty="0" err="1"/>
              <a:t>learning</a:t>
            </a:r>
            <a:endParaRPr lang="nl-BE" dirty="0"/>
          </a:p>
          <a:p>
            <a:pPr algn="ctr"/>
            <a:r>
              <a:rPr lang="nl-BE" dirty="0"/>
              <a:t>co-</a:t>
            </a:r>
            <a:r>
              <a:rPr lang="nl-BE" dirty="0" err="1"/>
              <a:t>creation</a:t>
            </a:r>
            <a:endParaRPr lang="nl-BE" dirty="0"/>
          </a:p>
        </p:txBody>
      </p:sp>
      <p:pic>
        <p:nvPicPr>
          <p:cNvPr id="7" name="Afbeelding 6"/>
          <p:cNvPicPr>
            <a:picLocks noChangeAspect="1"/>
          </p:cNvPicPr>
          <p:nvPr/>
        </p:nvPicPr>
        <p:blipFill>
          <a:blip r:embed="rId4"/>
          <a:stretch>
            <a:fillRect/>
          </a:stretch>
        </p:blipFill>
        <p:spPr>
          <a:xfrm>
            <a:off x="4620942" y="2119458"/>
            <a:ext cx="1240001" cy="791693"/>
          </a:xfrm>
          <a:prstGeom prst="rect">
            <a:avLst/>
          </a:prstGeom>
        </p:spPr>
      </p:pic>
      <p:pic>
        <p:nvPicPr>
          <p:cNvPr id="8" name="Afbeelding 7"/>
          <p:cNvPicPr>
            <a:picLocks noChangeAspect="1"/>
          </p:cNvPicPr>
          <p:nvPr/>
        </p:nvPicPr>
        <p:blipFill>
          <a:blip r:embed="rId5"/>
          <a:stretch>
            <a:fillRect/>
          </a:stretch>
        </p:blipFill>
        <p:spPr>
          <a:xfrm>
            <a:off x="4614246" y="4153929"/>
            <a:ext cx="1246697" cy="786378"/>
          </a:xfrm>
          <a:prstGeom prst="rect">
            <a:avLst/>
          </a:prstGeom>
        </p:spPr>
      </p:pic>
      <p:pic>
        <p:nvPicPr>
          <p:cNvPr id="2" name="Afbeelding 1"/>
          <p:cNvPicPr>
            <a:picLocks noChangeAspect="1"/>
          </p:cNvPicPr>
          <p:nvPr/>
        </p:nvPicPr>
        <p:blipFill>
          <a:blip r:embed="rId6"/>
          <a:stretch>
            <a:fillRect/>
          </a:stretch>
        </p:blipFill>
        <p:spPr>
          <a:xfrm>
            <a:off x="7179218" y="1735494"/>
            <a:ext cx="4843625" cy="3632718"/>
          </a:xfrm>
          <a:prstGeom prst="rect">
            <a:avLst/>
          </a:prstGeom>
        </p:spPr>
      </p:pic>
    </p:spTree>
    <p:extLst>
      <p:ext uri="{BB962C8B-B14F-4D97-AF65-F5344CB8AC3E}">
        <p14:creationId xmlns:p14="http://schemas.microsoft.com/office/powerpoint/2010/main" val="23215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CONNECTOR MASTERMIND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10" name="Afbeelding 9">
            <a:extLst>
              <a:ext uri="{FF2B5EF4-FFF2-40B4-BE49-F238E27FC236}">
                <a16:creationId xmlns:a16="http://schemas.microsoft.com/office/drawing/2014/main" id="{9D13872C-16EF-4946-BF47-E759A5391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21" y="2191882"/>
            <a:ext cx="6171685" cy="3471573"/>
          </a:xfrm>
          <a:prstGeom prst="ellipse">
            <a:avLst/>
          </a:prstGeom>
        </p:spPr>
      </p:pic>
      <p:sp>
        <p:nvSpPr>
          <p:cNvPr id="11" name="Vrije vorm: vorm 9">
            <a:extLst>
              <a:ext uri="{FF2B5EF4-FFF2-40B4-BE49-F238E27FC236}">
                <a16:creationId xmlns:a16="http://schemas.microsoft.com/office/drawing/2014/main" id="{935124F1-FED0-4078-983A-F21DCB8333B4}"/>
              </a:ext>
            </a:extLst>
          </p:cNvPr>
          <p:cNvSpPr/>
          <p:nvPr/>
        </p:nvSpPr>
        <p:spPr>
          <a:xfrm>
            <a:off x="5080488" y="2191882"/>
            <a:ext cx="6669156" cy="1080000"/>
          </a:xfrm>
          <a:custGeom>
            <a:avLst/>
            <a:gdLst>
              <a:gd name="connsiteX0" fmla="*/ 0 w 6669156"/>
              <a:gd name="connsiteY0" fmla="*/ 0 h 1080000"/>
              <a:gd name="connsiteX1" fmla="*/ 6669156 w 6669156"/>
              <a:gd name="connsiteY1" fmla="*/ 0 h 1080000"/>
              <a:gd name="connsiteX2" fmla="*/ 6669156 w 6669156"/>
              <a:gd name="connsiteY2" fmla="*/ 1080000 h 1080000"/>
              <a:gd name="connsiteX3" fmla="*/ 1641172 w 6669156"/>
              <a:gd name="connsiteY3" fmla="*/ 1080000 h 1080000"/>
              <a:gd name="connsiteX4" fmla="*/ 1579455 w 6669156"/>
              <a:gd name="connsiteY4" fmla="*/ 951884 h 1080000"/>
              <a:gd name="connsiteX5" fmla="*/ 166089 w 6669156"/>
              <a:gd name="connsiteY5" fmla="*/ 9391 h 1080000"/>
              <a:gd name="connsiteX6" fmla="*/ 0 w 6669156"/>
              <a:gd name="connsiteY6" fmla="*/ 1004 h 1080000"/>
              <a:gd name="connsiteX7" fmla="*/ 0 w 6669156"/>
              <a:gd name="connsiteY7"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9156" h="1080000">
                <a:moveTo>
                  <a:pt x="0" y="0"/>
                </a:moveTo>
                <a:lnTo>
                  <a:pt x="6669156" y="0"/>
                </a:lnTo>
                <a:lnTo>
                  <a:pt x="6669156" y="1080000"/>
                </a:lnTo>
                <a:lnTo>
                  <a:pt x="1641172" y="1080000"/>
                </a:lnTo>
                <a:lnTo>
                  <a:pt x="1579455" y="951884"/>
                </a:lnTo>
                <a:cubicBezTo>
                  <a:pt x="1299451" y="436443"/>
                  <a:pt x="777537" y="71487"/>
                  <a:pt x="166089" y="9391"/>
                </a:cubicBezTo>
                <a:lnTo>
                  <a:pt x="0" y="1004"/>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Vrije vorm: vorm 8">
            <a:extLst>
              <a:ext uri="{FF2B5EF4-FFF2-40B4-BE49-F238E27FC236}">
                <a16:creationId xmlns:a16="http://schemas.microsoft.com/office/drawing/2014/main" id="{4AD60AE9-80F3-428F-86E6-E950AD295D81}"/>
              </a:ext>
            </a:extLst>
          </p:cNvPr>
          <p:cNvSpPr/>
          <p:nvPr/>
        </p:nvSpPr>
        <p:spPr>
          <a:xfrm>
            <a:off x="6797923" y="3437380"/>
            <a:ext cx="4951721" cy="1080000"/>
          </a:xfrm>
          <a:custGeom>
            <a:avLst/>
            <a:gdLst>
              <a:gd name="connsiteX0" fmla="*/ 0 w 4951721"/>
              <a:gd name="connsiteY0" fmla="*/ 0 h 1080000"/>
              <a:gd name="connsiteX1" fmla="*/ 4951721 w 4951721"/>
              <a:gd name="connsiteY1" fmla="*/ 0 h 1080000"/>
              <a:gd name="connsiteX2" fmla="*/ 4951721 w 4951721"/>
              <a:gd name="connsiteY2" fmla="*/ 1080000 h 1080000"/>
              <a:gd name="connsiteX3" fmla="*/ 0 w 4951721"/>
              <a:gd name="connsiteY3" fmla="*/ 1080000 h 1080000"/>
              <a:gd name="connsiteX4" fmla="*/ 44594 w 4951721"/>
              <a:gd name="connsiteY4" fmla="*/ 906564 h 1080000"/>
              <a:gd name="connsiteX5" fmla="*/ 81547 w 4951721"/>
              <a:gd name="connsiteY5" fmla="*/ 540000 h 1080000"/>
              <a:gd name="connsiteX6" fmla="*/ 44594 w 4951721"/>
              <a:gd name="connsiteY6" fmla="*/ 173436 h 1080000"/>
              <a:gd name="connsiteX7" fmla="*/ 0 w 4951721"/>
              <a:gd name="connsiteY7"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721" h="1080000">
                <a:moveTo>
                  <a:pt x="0" y="0"/>
                </a:moveTo>
                <a:lnTo>
                  <a:pt x="4951721" y="0"/>
                </a:lnTo>
                <a:lnTo>
                  <a:pt x="4951721" y="1080000"/>
                </a:lnTo>
                <a:lnTo>
                  <a:pt x="0" y="1080000"/>
                </a:lnTo>
                <a:lnTo>
                  <a:pt x="44594" y="906564"/>
                </a:lnTo>
                <a:cubicBezTo>
                  <a:pt x="68823" y="788161"/>
                  <a:pt x="81547" y="665566"/>
                  <a:pt x="81547" y="540000"/>
                </a:cubicBezTo>
                <a:cubicBezTo>
                  <a:pt x="81547" y="414434"/>
                  <a:pt x="68823" y="291840"/>
                  <a:pt x="44594" y="173436"/>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Vrije vorm: vorm 7">
            <a:extLst>
              <a:ext uri="{FF2B5EF4-FFF2-40B4-BE49-F238E27FC236}">
                <a16:creationId xmlns:a16="http://schemas.microsoft.com/office/drawing/2014/main" id="{4F861F1D-5252-4B01-9295-6A89965F4FF7}"/>
              </a:ext>
            </a:extLst>
          </p:cNvPr>
          <p:cNvSpPr/>
          <p:nvPr/>
        </p:nvSpPr>
        <p:spPr>
          <a:xfrm>
            <a:off x="5080488" y="4749604"/>
            <a:ext cx="6669156" cy="1080000"/>
          </a:xfrm>
          <a:custGeom>
            <a:avLst/>
            <a:gdLst>
              <a:gd name="connsiteX0" fmla="*/ 1641172 w 6669156"/>
              <a:gd name="connsiteY0" fmla="*/ 0 h 1080000"/>
              <a:gd name="connsiteX1" fmla="*/ 6669156 w 6669156"/>
              <a:gd name="connsiteY1" fmla="*/ 0 h 1080000"/>
              <a:gd name="connsiteX2" fmla="*/ 6669156 w 6669156"/>
              <a:gd name="connsiteY2" fmla="*/ 1080000 h 1080000"/>
              <a:gd name="connsiteX3" fmla="*/ 0 w 6669156"/>
              <a:gd name="connsiteY3" fmla="*/ 1080000 h 1080000"/>
              <a:gd name="connsiteX4" fmla="*/ 0 w 6669156"/>
              <a:gd name="connsiteY4" fmla="*/ 1078996 h 1080000"/>
              <a:gd name="connsiteX5" fmla="*/ 166089 w 6669156"/>
              <a:gd name="connsiteY5" fmla="*/ 1070609 h 1080000"/>
              <a:gd name="connsiteX6" fmla="*/ 1579455 w 6669156"/>
              <a:gd name="connsiteY6" fmla="*/ 128116 h 1080000"/>
              <a:gd name="connsiteX7" fmla="*/ 1641172 w 6669156"/>
              <a:gd name="connsiteY7"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9156" h="1080000">
                <a:moveTo>
                  <a:pt x="1641172" y="0"/>
                </a:moveTo>
                <a:lnTo>
                  <a:pt x="6669156" y="0"/>
                </a:lnTo>
                <a:lnTo>
                  <a:pt x="6669156" y="1080000"/>
                </a:lnTo>
                <a:lnTo>
                  <a:pt x="0" y="1080000"/>
                </a:lnTo>
                <a:lnTo>
                  <a:pt x="0" y="1078996"/>
                </a:lnTo>
                <a:lnTo>
                  <a:pt x="166089" y="1070609"/>
                </a:lnTo>
                <a:cubicBezTo>
                  <a:pt x="777537" y="1008514"/>
                  <a:pt x="1299451" y="643557"/>
                  <a:pt x="1579455" y="128116"/>
                </a:cubicBezTo>
                <a:lnTo>
                  <a:pt x="1641172"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D2C408AC-DE7D-4580-889D-BAC2DD0EF614}"/>
              </a:ext>
            </a:extLst>
          </p:cNvPr>
          <p:cNvSpPr txBox="1"/>
          <p:nvPr/>
        </p:nvSpPr>
        <p:spPr>
          <a:xfrm>
            <a:off x="7028557" y="2531827"/>
            <a:ext cx="4721087" cy="400110"/>
          </a:xfrm>
          <a:prstGeom prst="rect">
            <a:avLst/>
          </a:prstGeom>
          <a:noFill/>
        </p:spPr>
        <p:txBody>
          <a:bodyPr wrap="square" rtlCol="0">
            <a:spAutoFit/>
          </a:bodyPr>
          <a:lstStyle/>
          <a:p>
            <a:r>
              <a:rPr lang="nl-NL" sz="2000" dirty="0">
                <a:latin typeface="+mj-lt"/>
              </a:rPr>
              <a:t>Duurzame partnerships</a:t>
            </a:r>
            <a:endParaRPr lang="nl-BE" sz="2000" dirty="0">
              <a:latin typeface="+mj-lt"/>
            </a:endParaRPr>
          </a:p>
        </p:txBody>
      </p:sp>
      <p:sp>
        <p:nvSpPr>
          <p:cNvPr id="17" name="Tekstvak 16">
            <a:extLst>
              <a:ext uri="{FF2B5EF4-FFF2-40B4-BE49-F238E27FC236}">
                <a16:creationId xmlns:a16="http://schemas.microsoft.com/office/drawing/2014/main" id="{B0F0A9D7-4CBB-460C-9C13-890FC7D8610F}"/>
              </a:ext>
            </a:extLst>
          </p:cNvPr>
          <p:cNvSpPr txBox="1"/>
          <p:nvPr/>
        </p:nvSpPr>
        <p:spPr>
          <a:xfrm>
            <a:off x="7028557" y="3437380"/>
            <a:ext cx="4721087" cy="1015663"/>
          </a:xfrm>
          <a:prstGeom prst="rect">
            <a:avLst/>
          </a:prstGeom>
          <a:noFill/>
        </p:spPr>
        <p:txBody>
          <a:bodyPr wrap="square" rtlCol="0">
            <a:spAutoFit/>
          </a:bodyPr>
          <a:lstStyle/>
          <a:p>
            <a:r>
              <a:rPr lang="nl-NL" sz="2000" dirty="0">
                <a:latin typeface="+mj-lt"/>
              </a:rPr>
              <a:t>Vernieuwende leerinfrastructuur</a:t>
            </a:r>
          </a:p>
          <a:p>
            <a:r>
              <a:rPr lang="nl-NL" sz="2000" dirty="0">
                <a:latin typeface="+mj-lt"/>
              </a:rPr>
              <a:t>Schools-en bovenschools</a:t>
            </a:r>
          </a:p>
          <a:p>
            <a:r>
              <a:rPr lang="nl-NL" sz="2000" dirty="0">
                <a:latin typeface="+mj-lt"/>
              </a:rPr>
              <a:t>Zelfregulerend leren</a:t>
            </a:r>
            <a:endParaRPr lang="nl-BE" sz="2000" dirty="0">
              <a:latin typeface="+mj-lt"/>
            </a:endParaRPr>
          </a:p>
        </p:txBody>
      </p:sp>
      <p:sp>
        <p:nvSpPr>
          <p:cNvPr id="18" name="Tekstvak 17">
            <a:extLst>
              <a:ext uri="{FF2B5EF4-FFF2-40B4-BE49-F238E27FC236}">
                <a16:creationId xmlns:a16="http://schemas.microsoft.com/office/drawing/2014/main" id="{49CAEAD0-1B4F-4800-8AE8-005E9F4ABA3D}"/>
              </a:ext>
            </a:extLst>
          </p:cNvPr>
          <p:cNvSpPr txBox="1"/>
          <p:nvPr/>
        </p:nvSpPr>
        <p:spPr>
          <a:xfrm>
            <a:off x="7028557" y="4889494"/>
            <a:ext cx="4721087" cy="707886"/>
          </a:xfrm>
          <a:prstGeom prst="rect">
            <a:avLst/>
          </a:prstGeom>
          <a:noFill/>
        </p:spPr>
        <p:txBody>
          <a:bodyPr wrap="square" rtlCol="0">
            <a:spAutoFit/>
          </a:bodyPr>
          <a:lstStyle/>
          <a:p>
            <a:r>
              <a:rPr lang="nl-NL" sz="2000" dirty="0">
                <a:latin typeface="+mj-lt"/>
              </a:rPr>
              <a:t>Faciliteren van entrepreneurship, innovatie en 21</a:t>
            </a:r>
            <a:r>
              <a:rPr lang="nl-NL" sz="2000" baseline="30000" dirty="0">
                <a:latin typeface="+mj-lt"/>
              </a:rPr>
              <a:t>ste</a:t>
            </a:r>
            <a:r>
              <a:rPr lang="nl-NL" sz="2000" dirty="0">
                <a:latin typeface="+mj-lt"/>
              </a:rPr>
              <a:t> eeuwse vaardigheden</a:t>
            </a:r>
            <a:endParaRPr lang="nl-BE" sz="2000" dirty="0">
              <a:latin typeface="+mj-lt"/>
            </a:endParaRPr>
          </a:p>
        </p:txBody>
      </p:sp>
    </p:spTree>
    <p:extLst>
      <p:ext uri="{BB962C8B-B14F-4D97-AF65-F5344CB8AC3E}">
        <p14:creationId xmlns:p14="http://schemas.microsoft.com/office/powerpoint/2010/main" val="1678615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CONNECTOR MASTERMIND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
        <p:nvSpPr>
          <p:cNvPr id="2" name="Tekstvak 1"/>
          <p:cNvSpPr txBox="1"/>
          <p:nvPr/>
        </p:nvSpPr>
        <p:spPr>
          <a:xfrm>
            <a:off x="2015413" y="1180998"/>
            <a:ext cx="7577499" cy="526297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nl-BE" sz="2400" dirty="0"/>
              <a:t>‘Ecosysteem’</a:t>
            </a:r>
          </a:p>
          <a:p>
            <a:pPr marL="285750" indent="-285750">
              <a:lnSpc>
                <a:spcPct val="200000"/>
              </a:lnSpc>
              <a:buFont typeface="Arial" panose="020B0604020202020204" pitchFamily="34" charset="0"/>
              <a:buChar char="•"/>
            </a:pPr>
            <a:r>
              <a:rPr lang="nl-BE" sz="2400" dirty="0"/>
              <a:t>‘Platform’ </a:t>
            </a:r>
          </a:p>
          <a:p>
            <a:pPr marL="285750" indent="-285750">
              <a:lnSpc>
                <a:spcPct val="200000"/>
              </a:lnSpc>
              <a:buFont typeface="Arial" panose="020B0604020202020204" pitchFamily="34" charset="0"/>
              <a:buChar char="•"/>
            </a:pPr>
            <a:r>
              <a:rPr lang="nl-BE" sz="2400" dirty="0"/>
              <a:t>Snelle doorverwijzing</a:t>
            </a:r>
          </a:p>
          <a:p>
            <a:pPr marL="285750" indent="-285750">
              <a:lnSpc>
                <a:spcPct val="200000"/>
              </a:lnSpc>
              <a:buFont typeface="Arial" panose="020B0604020202020204" pitchFamily="34" charset="0"/>
              <a:buChar char="•"/>
            </a:pPr>
            <a:r>
              <a:rPr lang="nl-BE" sz="2400" dirty="0"/>
              <a:t>Multidisciplinair, allesomvattende benadering</a:t>
            </a:r>
          </a:p>
          <a:p>
            <a:pPr marL="285750" indent="-285750">
              <a:lnSpc>
                <a:spcPct val="200000"/>
              </a:lnSpc>
              <a:buFont typeface="Arial" panose="020B0604020202020204" pitchFamily="34" charset="0"/>
              <a:buChar char="•"/>
            </a:pPr>
            <a:r>
              <a:rPr lang="nl-BE" sz="2400" dirty="0"/>
              <a:t>Flexibele aanpak</a:t>
            </a:r>
          </a:p>
          <a:p>
            <a:pPr marL="285750" indent="-285750">
              <a:lnSpc>
                <a:spcPct val="200000"/>
              </a:lnSpc>
              <a:buFont typeface="Arial" panose="020B0604020202020204" pitchFamily="34" charset="0"/>
              <a:buChar char="•"/>
            </a:pPr>
            <a:r>
              <a:rPr lang="nl-BE" sz="2400" dirty="0"/>
              <a:t>Aantrekkingskracht publieke </a:t>
            </a:r>
            <a:r>
              <a:rPr lang="nl-BE" sz="2400" dirty="0" err="1"/>
              <a:t>hotspot</a:t>
            </a:r>
            <a:endParaRPr lang="nl-BE" sz="2400" dirty="0"/>
          </a:p>
          <a:p>
            <a:pPr marL="285750" indent="-285750">
              <a:lnSpc>
                <a:spcPct val="200000"/>
              </a:lnSpc>
              <a:buFont typeface="Arial" panose="020B0604020202020204" pitchFamily="34" charset="0"/>
              <a:buChar char="•"/>
            </a:pPr>
            <a:r>
              <a:rPr lang="nl-BE" sz="2400" dirty="0"/>
              <a:t>Netwerking met andere partners en bedrijven in de regio </a:t>
            </a:r>
          </a:p>
        </p:txBody>
      </p:sp>
    </p:spTree>
    <p:extLst>
      <p:ext uri="{BB962C8B-B14F-4D97-AF65-F5344CB8AC3E}">
        <p14:creationId xmlns:p14="http://schemas.microsoft.com/office/powerpoint/2010/main" val="4038649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CONNECTOR MASTERMIND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graphicFrame>
        <p:nvGraphicFramePr>
          <p:cNvPr id="5" name="Diagram 4"/>
          <p:cNvGraphicFramePr/>
          <p:nvPr>
            <p:extLst>
              <p:ext uri="{D42A27DB-BD31-4B8C-83A1-F6EECF244321}">
                <p14:modId xmlns:p14="http://schemas.microsoft.com/office/powerpoint/2010/main" val="1026953445"/>
              </p:ext>
            </p:extLst>
          </p:nvPr>
        </p:nvGraphicFramePr>
        <p:xfrm>
          <a:off x="3998685" y="1235986"/>
          <a:ext cx="3385978" cy="32318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fgeronde rechthoek 3"/>
          <p:cNvSpPr/>
          <p:nvPr/>
        </p:nvSpPr>
        <p:spPr>
          <a:xfrm>
            <a:off x="634482" y="1782147"/>
            <a:ext cx="2015412" cy="4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‘ecosystemen’</a:t>
            </a:r>
          </a:p>
        </p:txBody>
      </p:sp>
      <p:sp>
        <p:nvSpPr>
          <p:cNvPr id="7" name="Afgeronde rechthoek 6"/>
          <p:cNvSpPr/>
          <p:nvPr/>
        </p:nvSpPr>
        <p:spPr>
          <a:xfrm>
            <a:off x="634482" y="2882410"/>
            <a:ext cx="2015412" cy="4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‘platform’</a:t>
            </a:r>
          </a:p>
        </p:txBody>
      </p:sp>
      <p:sp>
        <p:nvSpPr>
          <p:cNvPr id="8" name="Afgeronde rechthoek 7"/>
          <p:cNvSpPr/>
          <p:nvPr/>
        </p:nvSpPr>
        <p:spPr>
          <a:xfrm>
            <a:off x="702907" y="3982673"/>
            <a:ext cx="2015412" cy="4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publieke </a:t>
            </a:r>
            <a:r>
              <a:rPr lang="nl-BE" dirty="0" err="1"/>
              <a:t>hotspot</a:t>
            </a:r>
            <a:endParaRPr lang="nl-BE" dirty="0"/>
          </a:p>
        </p:txBody>
      </p:sp>
      <p:sp>
        <p:nvSpPr>
          <p:cNvPr id="9" name="Afgeronde rechthoek 8"/>
          <p:cNvSpPr/>
          <p:nvPr/>
        </p:nvSpPr>
        <p:spPr>
          <a:xfrm>
            <a:off x="702907" y="5082936"/>
            <a:ext cx="2015412" cy="4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flexibele aanpak</a:t>
            </a:r>
          </a:p>
        </p:txBody>
      </p:sp>
      <p:sp>
        <p:nvSpPr>
          <p:cNvPr id="10" name="Afgeronde rechthoek 9"/>
          <p:cNvSpPr/>
          <p:nvPr/>
        </p:nvSpPr>
        <p:spPr>
          <a:xfrm>
            <a:off x="8665030" y="5082936"/>
            <a:ext cx="2279778" cy="4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snelle doorverwijzing</a:t>
            </a:r>
          </a:p>
        </p:txBody>
      </p:sp>
      <p:sp>
        <p:nvSpPr>
          <p:cNvPr id="11" name="Afgeronde rechthoek 10"/>
          <p:cNvSpPr/>
          <p:nvPr/>
        </p:nvSpPr>
        <p:spPr>
          <a:xfrm>
            <a:off x="8665030" y="3763904"/>
            <a:ext cx="2279778" cy="4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multidisciplinair</a:t>
            </a:r>
          </a:p>
        </p:txBody>
      </p:sp>
      <p:sp>
        <p:nvSpPr>
          <p:cNvPr id="12" name="Afgeronde rechthoek 11"/>
          <p:cNvSpPr/>
          <p:nvPr/>
        </p:nvSpPr>
        <p:spPr>
          <a:xfrm>
            <a:off x="8665030" y="2444873"/>
            <a:ext cx="2279778" cy="4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Netwerken partners &amp; bedrijven</a:t>
            </a:r>
          </a:p>
        </p:txBody>
      </p:sp>
      <p:pic>
        <p:nvPicPr>
          <p:cNvPr id="3" name="Afbeelding 2"/>
          <p:cNvPicPr>
            <a:picLocks noChangeAspect="1"/>
          </p:cNvPicPr>
          <p:nvPr/>
        </p:nvPicPr>
        <p:blipFill>
          <a:blip r:embed="rId9"/>
          <a:stretch>
            <a:fillRect/>
          </a:stretch>
        </p:blipFill>
        <p:spPr>
          <a:xfrm>
            <a:off x="4160402" y="4536775"/>
            <a:ext cx="3871196" cy="2174233"/>
          </a:xfrm>
          <a:prstGeom prst="rect">
            <a:avLst/>
          </a:prstGeom>
        </p:spPr>
      </p:pic>
    </p:spTree>
    <p:extLst>
      <p:ext uri="{BB962C8B-B14F-4D97-AF65-F5344CB8AC3E}">
        <p14:creationId xmlns:p14="http://schemas.microsoft.com/office/powerpoint/2010/main" val="100653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err="1">
                <a:solidFill>
                  <a:srgbClr val="009FE3"/>
                </a:solidFill>
                <a:latin typeface="+mn-lt"/>
              </a:rPr>
              <a:t>Mastermind</a:t>
            </a:r>
            <a:r>
              <a:rPr lang="nl-BE" dirty="0">
                <a:solidFill>
                  <a:srgbClr val="009FE3"/>
                </a:solidFill>
                <a:latin typeface="+mn-lt"/>
              </a:rPr>
              <a:t>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4" name="Afbeelding 3"/>
          <p:cNvPicPr>
            <a:picLocks noChangeAspect="1"/>
          </p:cNvPicPr>
          <p:nvPr/>
        </p:nvPicPr>
        <p:blipFill>
          <a:blip r:embed="rId4"/>
          <a:stretch>
            <a:fillRect/>
          </a:stretch>
        </p:blipFill>
        <p:spPr>
          <a:xfrm>
            <a:off x="2232249" y="1167076"/>
            <a:ext cx="7727502" cy="5690924"/>
          </a:xfrm>
          <a:prstGeom prst="rect">
            <a:avLst/>
          </a:prstGeom>
        </p:spPr>
      </p:pic>
    </p:spTree>
    <p:extLst>
      <p:ext uri="{BB962C8B-B14F-4D97-AF65-F5344CB8AC3E}">
        <p14:creationId xmlns:p14="http://schemas.microsoft.com/office/powerpoint/2010/main" val="952789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	THE WORLD WE LIVE IN: TECHNOLOGY</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
        <p:nvSpPr>
          <p:cNvPr id="2" name="Tekstvak 1"/>
          <p:cNvSpPr txBox="1"/>
          <p:nvPr/>
        </p:nvSpPr>
        <p:spPr>
          <a:xfrm>
            <a:off x="1399592" y="1586204"/>
            <a:ext cx="9657184" cy="369332"/>
          </a:xfrm>
          <a:prstGeom prst="rect">
            <a:avLst/>
          </a:prstGeom>
          <a:noFill/>
        </p:spPr>
        <p:txBody>
          <a:bodyPr wrap="square" rtlCol="0">
            <a:spAutoFit/>
          </a:bodyPr>
          <a:lstStyle/>
          <a:p>
            <a:endParaRPr lang="nl-BE" dirty="0"/>
          </a:p>
        </p:txBody>
      </p:sp>
      <p:pic>
        <p:nvPicPr>
          <p:cNvPr id="3" name="Afbeelding 2"/>
          <p:cNvPicPr>
            <a:picLocks noChangeAspect="1"/>
          </p:cNvPicPr>
          <p:nvPr/>
        </p:nvPicPr>
        <p:blipFill>
          <a:blip r:embed="rId4"/>
          <a:stretch>
            <a:fillRect/>
          </a:stretch>
        </p:blipFill>
        <p:spPr>
          <a:xfrm>
            <a:off x="1016445" y="1167076"/>
            <a:ext cx="10159110" cy="5676878"/>
          </a:xfrm>
          <a:prstGeom prst="rect">
            <a:avLst/>
          </a:prstGeom>
        </p:spPr>
      </p:pic>
    </p:spTree>
    <p:extLst>
      <p:ext uri="{BB962C8B-B14F-4D97-AF65-F5344CB8AC3E}">
        <p14:creationId xmlns:p14="http://schemas.microsoft.com/office/powerpoint/2010/main" val="3045568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	THE WORLD WE LIVE IN: SUSTAINABILITY</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
        <p:nvSpPr>
          <p:cNvPr id="2" name="Tekstvak 1"/>
          <p:cNvSpPr txBox="1"/>
          <p:nvPr/>
        </p:nvSpPr>
        <p:spPr>
          <a:xfrm>
            <a:off x="1399592" y="1586204"/>
            <a:ext cx="9657184" cy="369332"/>
          </a:xfrm>
          <a:prstGeom prst="rect">
            <a:avLst/>
          </a:prstGeom>
          <a:noFill/>
        </p:spPr>
        <p:txBody>
          <a:bodyPr wrap="square" rtlCol="0">
            <a:spAutoFit/>
          </a:bodyPr>
          <a:lstStyle/>
          <a:p>
            <a:endParaRPr lang="nl-BE" dirty="0"/>
          </a:p>
        </p:txBody>
      </p:sp>
      <p:pic>
        <p:nvPicPr>
          <p:cNvPr id="3" name="Afbeelding 2"/>
          <p:cNvPicPr>
            <a:picLocks noChangeAspect="1"/>
          </p:cNvPicPr>
          <p:nvPr/>
        </p:nvPicPr>
        <p:blipFill>
          <a:blip r:embed="rId4"/>
          <a:stretch>
            <a:fillRect/>
          </a:stretch>
        </p:blipFill>
        <p:spPr>
          <a:xfrm>
            <a:off x="0" y="1955536"/>
            <a:ext cx="7259216" cy="4054920"/>
          </a:xfrm>
          <a:prstGeom prst="rect">
            <a:avLst/>
          </a:prstGeom>
        </p:spPr>
      </p:pic>
      <p:pic>
        <p:nvPicPr>
          <p:cNvPr id="6" name="Afbeelding 5"/>
          <p:cNvPicPr>
            <a:picLocks noChangeAspect="1"/>
          </p:cNvPicPr>
          <p:nvPr/>
        </p:nvPicPr>
        <p:blipFill>
          <a:blip r:embed="rId5"/>
          <a:stretch>
            <a:fillRect/>
          </a:stretch>
        </p:blipFill>
        <p:spPr>
          <a:xfrm>
            <a:off x="8237607" y="1268246"/>
            <a:ext cx="3694496" cy="1005247"/>
          </a:xfrm>
          <a:prstGeom prst="rect">
            <a:avLst/>
          </a:prstGeom>
        </p:spPr>
      </p:pic>
      <p:pic>
        <p:nvPicPr>
          <p:cNvPr id="8" name="Afbeelding 7"/>
          <p:cNvPicPr>
            <a:picLocks noChangeAspect="1"/>
          </p:cNvPicPr>
          <p:nvPr/>
        </p:nvPicPr>
        <p:blipFill>
          <a:blip r:embed="rId6"/>
          <a:stretch>
            <a:fillRect/>
          </a:stretch>
        </p:blipFill>
        <p:spPr>
          <a:xfrm>
            <a:off x="8237607" y="2273493"/>
            <a:ext cx="3694496" cy="4487045"/>
          </a:xfrm>
          <a:prstGeom prst="rect">
            <a:avLst/>
          </a:prstGeom>
        </p:spPr>
      </p:pic>
    </p:spTree>
    <p:extLst>
      <p:ext uri="{BB962C8B-B14F-4D97-AF65-F5344CB8AC3E}">
        <p14:creationId xmlns:p14="http://schemas.microsoft.com/office/powerpoint/2010/main" val="3573148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TECHNOLOGY &amp; SUSTAINABILITY</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
        <p:nvSpPr>
          <p:cNvPr id="2" name="Tekstvak 1"/>
          <p:cNvSpPr txBox="1"/>
          <p:nvPr/>
        </p:nvSpPr>
        <p:spPr>
          <a:xfrm>
            <a:off x="1399592" y="1586204"/>
            <a:ext cx="9657184" cy="369332"/>
          </a:xfrm>
          <a:prstGeom prst="rect">
            <a:avLst/>
          </a:prstGeom>
          <a:noFill/>
        </p:spPr>
        <p:txBody>
          <a:bodyPr wrap="square" rtlCol="0">
            <a:spAutoFit/>
          </a:bodyPr>
          <a:lstStyle/>
          <a:p>
            <a:endParaRPr lang="nl-BE" dirty="0"/>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7075"/>
            <a:ext cx="6197643" cy="2840587"/>
          </a:xfrm>
          <a:prstGeom prst="rect">
            <a:avLst/>
          </a:prstGeom>
        </p:spPr>
      </p:pic>
      <p:pic>
        <p:nvPicPr>
          <p:cNvPr id="5" name="Afbeelding 4"/>
          <p:cNvPicPr>
            <a:picLocks noChangeAspect="1"/>
          </p:cNvPicPr>
          <p:nvPr/>
        </p:nvPicPr>
        <p:blipFill>
          <a:blip r:embed="rId5"/>
          <a:stretch>
            <a:fillRect/>
          </a:stretch>
        </p:blipFill>
        <p:spPr>
          <a:xfrm>
            <a:off x="6708244" y="1167076"/>
            <a:ext cx="5483756" cy="2840586"/>
          </a:xfrm>
          <a:prstGeom prst="rect">
            <a:avLst/>
          </a:prstGeom>
        </p:spPr>
      </p:pic>
      <p:sp>
        <p:nvSpPr>
          <p:cNvPr id="3" name="Tekstvak 2"/>
          <p:cNvSpPr txBox="1"/>
          <p:nvPr/>
        </p:nvSpPr>
        <p:spPr>
          <a:xfrm>
            <a:off x="8649478" y="1310909"/>
            <a:ext cx="3452325" cy="461665"/>
          </a:xfrm>
          <a:prstGeom prst="rect">
            <a:avLst/>
          </a:prstGeom>
          <a:noFill/>
        </p:spPr>
        <p:txBody>
          <a:bodyPr wrap="square" rtlCol="0">
            <a:spAutoFit/>
          </a:bodyPr>
          <a:lstStyle/>
          <a:p>
            <a:r>
              <a:rPr lang="nl-BE" sz="2400" dirty="0">
                <a:solidFill>
                  <a:schemeClr val="bg1"/>
                </a:solidFill>
              </a:rPr>
              <a:t>Smart &amp; </a:t>
            </a:r>
            <a:r>
              <a:rPr lang="nl-BE" sz="2400" dirty="0" err="1">
                <a:solidFill>
                  <a:schemeClr val="bg1"/>
                </a:solidFill>
              </a:rPr>
              <a:t>sustainable</a:t>
            </a:r>
            <a:r>
              <a:rPr lang="nl-BE" sz="2400" dirty="0">
                <a:solidFill>
                  <a:schemeClr val="bg1"/>
                </a:solidFill>
              </a:rPr>
              <a:t> </a:t>
            </a:r>
            <a:r>
              <a:rPr lang="nl-BE" sz="2400" dirty="0" err="1">
                <a:solidFill>
                  <a:schemeClr val="bg1"/>
                </a:solidFill>
              </a:rPr>
              <a:t>cities</a:t>
            </a:r>
            <a:endParaRPr lang="nl-BE" sz="2400" dirty="0">
              <a:solidFill>
                <a:schemeClr val="bg1"/>
              </a:solidFill>
            </a:endParaRPr>
          </a:p>
        </p:txBody>
      </p:sp>
      <p:sp>
        <p:nvSpPr>
          <p:cNvPr id="6" name="Tekstvak 5"/>
          <p:cNvSpPr txBox="1"/>
          <p:nvPr/>
        </p:nvSpPr>
        <p:spPr>
          <a:xfrm>
            <a:off x="596459" y="1321502"/>
            <a:ext cx="5141168" cy="461665"/>
          </a:xfrm>
          <a:prstGeom prst="rect">
            <a:avLst/>
          </a:prstGeom>
          <a:noFill/>
        </p:spPr>
        <p:txBody>
          <a:bodyPr wrap="square" rtlCol="0">
            <a:spAutoFit/>
          </a:bodyPr>
          <a:lstStyle/>
          <a:p>
            <a:r>
              <a:rPr lang="nl-BE" sz="2400" dirty="0">
                <a:solidFill>
                  <a:schemeClr val="bg1"/>
                </a:solidFill>
              </a:rPr>
              <a:t>Clean </a:t>
            </a:r>
            <a:r>
              <a:rPr lang="nl-BE" sz="2400" dirty="0" err="1">
                <a:solidFill>
                  <a:schemeClr val="bg1"/>
                </a:solidFill>
              </a:rPr>
              <a:t>connected</a:t>
            </a:r>
            <a:r>
              <a:rPr lang="nl-BE" sz="2400" dirty="0">
                <a:solidFill>
                  <a:schemeClr val="bg1"/>
                </a:solidFill>
              </a:rPr>
              <a:t> </a:t>
            </a:r>
            <a:r>
              <a:rPr lang="nl-BE" sz="2400" dirty="0" err="1">
                <a:solidFill>
                  <a:schemeClr val="bg1"/>
                </a:solidFill>
              </a:rPr>
              <a:t>autonomous</a:t>
            </a:r>
            <a:r>
              <a:rPr lang="nl-BE" sz="2400" dirty="0">
                <a:solidFill>
                  <a:schemeClr val="bg1"/>
                </a:solidFill>
              </a:rPr>
              <a:t> </a:t>
            </a:r>
            <a:r>
              <a:rPr lang="nl-BE" sz="2400" dirty="0" err="1">
                <a:solidFill>
                  <a:schemeClr val="bg1"/>
                </a:solidFill>
              </a:rPr>
              <a:t>vehicles</a:t>
            </a:r>
            <a:endParaRPr lang="nl-BE" sz="2400" dirty="0">
              <a:solidFill>
                <a:schemeClr val="bg1"/>
              </a:solidFill>
            </a:endParaRPr>
          </a:p>
        </p:txBody>
      </p:sp>
      <p:pic>
        <p:nvPicPr>
          <p:cNvPr id="7" name="Afbeelding 6"/>
          <p:cNvPicPr>
            <a:picLocks noChangeAspect="1"/>
          </p:cNvPicPr>
          <p:nvPr/>
        </p:nvPicPr>
        <p:blipFill>
          <a:blip r:embed="rId6"/>
          <a:stretch>
            <a:fillRect/>
          </a:stretch>
        </p:blipFill>
        <p:spPr>
          <a:xfrm>
            <a:off x="0" y="4009831"/>
            <a:ext cx="5561044" cy="3128087"/>
          </a:xfrm>
          <a:prstGeom prst="rect">
            <a:avLst/>
          </a:prstGeom>
        </p:spPr>
      </p:pic>
      <p:pic>
        <p:nvPicPr>
          <p:cNvPr id="8" name="Afbeelding 7"/>
          <p:cNvPicPr>
            <a:picLocks noChangeAspect="1"/>
          </p:cNvPicPr>
          <p:nvPr/>
        </p:nvPicPr>
        <p:blipFill>
          <a:blip r:embed="rId7"/>
          <a:stretch>
            <a:fillRect/>
          </a:stretch>
        </p:blipFill>
        <p:spPr>
          <a:xfrm>
            <a:off x="5651807" y="4702336"/>
            <a:ext cx="2173758" cy="1446537"/>
          </a:xfrm>
          <a:prstGeom prst="rect">
            <a:avLst/>
          </a:prstGeom>
        </p:spPr>
      </p:pic>
      <p:pic>
        <p:nvPicPr>
          <p:cNvPr id="9" name="Afbeelding 8"/>
          <p:cNvPicPr>
            <a:picLocks noChangeAspect="1"/>
          </p:cNvPicPr>
          <p:nvPr/>
        </p:nvPicPr>
        <p:blipFill>
          <a:blip r:embed="rId8"/>
          <a:stretch>
            <a:fillRect/>
          </a:stretch>
        </p:blipFill>
        <p:spPr>
          <a:xfrm>
            <a:off x="7912214" y="4007662"/>
            <a:ext cx="4279786" cy="2850338"/>
          </a:xfrm>
          <a:prstGeom prst="rect">
            <a:avLst/>
          </a:prstGeom>
        </p:spPr>
      </p:pic>
    </p:spTree>
    <p:extLst>
      <p:ext uri="{BB962C8B-B14F-4D97-AF65-F5344CB8AC3E}">
        <p14:creationId xmlns:p14="http://schemas.microsoft.com/office/powerpoint/2010/main" val="399940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Mastercampus Roeselare</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5" name="Afbeelding 4"/>
          <p:cNvPicPr>
            <a:picLocks noChangeAspect="1"/>
          </p:cNvPicPr>
          <p:nvPr/>
        </p:nvPicPr>
        <p:blipFill>
          <a:blip r:embed="rId4"/>
          <a:stretch>
            <a:fillRect/>
          </a:stretch>
        </p:blipFill>
        <p:spPr>
          <a:xfrm>
            <a:off x="0" y="1167076"/>
            <a:ext cx="9404257" cy="7053193"/>
          </a:xfrm>
          <a:prstGeom prst="rect">
            <a:avLst/>
          </a:prstGeom>
        </p:spPr>
      </p:pic>
      <p:sp>
        <p:nvSpPr>
          <p:cNvPr id="6" name="Tekstvak 5"/>
          <p:cNvSpPr txBox="1"/>
          <p:nvPr/>
        </p:nvSpPr>
        <p:spPr>
          <a:xfrm>
            <a:off x="9551436" y="2127379"/>
            <a:ext cx="2640564" cy="3170099"/>
          </a:xfrm>
          <a:prstGeom prst="rect">
            <a:avLst/>
          </a:prstGeom>
          <a:noFill/>
        </p:spPr>
        <p:txBody>
          <a:bodyPr wrap="square" rtlCol="0">
            <a:spAutoFit/>
          </a:bodyPr>
          <a:lstStyle/>
          <a:p>
            <a:r>
              <a:rPr lang="nl-BE" sz="4000" dirty="0">
                <a:solidFill>
                  <a:srgbClr val="00A1DA"/>
                </a:solidFill>
              </a:rPr>
              <a:t>SAMEN BOUWEN AAN EEN DUURZAME TOEKOMST</a:t>
            </a:r>
          </a:p>
        </p:txBody>
      </p:sp>
    </p:spTree>
    <p:extLst>
      <p:ext uri="{BB962C8B-B14F-4D97-AF65-F5344CB8AC3E}">
        <p14:creationId xmlns:p14="http://schemas.microsoft.com/office/powerpoint/2010/main" val="1296154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LEREN IN EEN VEILIGE OMGEVING</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
        <p:nvSpPr>
          <p:cNvPr id="2" name="Tekstvak 1"/>
          <p:cNvSpPr txBox="1"/>
          <p:nvPr/>
        </p:nvSpPr>
        <p:spPr>
          <a:xfrm>
            <a:off x="1399592" y="1586204"/>
            <a:ext cx="9657184" cy="369332"/>
          </a:xfrm>
          <a:prstGeom prst="rect">
            <a:avLst/>
          </a:prstGeom>
          <a:noFill/>
        </p:spPr>
        <p:txBody>
          <a:bodyPr wrap="square" rtlCol="0">
            <a:spAutoFit/>
          </a:bodyPr>
          <a:lstStyle/>
          <a:p>
            <a:endParaRPr lang="nl-BE" dirty="0"/>
          </a:p>
        </p:txBody>
      </p:sp>
      <p:graphicFrame>
        <p:nvGraphicFramePr>
          <p:cNvPr id="3" name="Diagram 2"/>
          <p:cNvGraphicFramePr/>
          <p:nvPr>
            <p:extLst>
              <p:ext uri="{D42A27DB-BD31-4B8C-83A1-F6EECF244321}">
                <p14:modId xmlns:p14="http://schemas.microsoft.com/office/powerpoint/2010/main" val="344771988"/>
              </p:ext>
            </p:extLst>
          </p:nvPr>
        </p:nvGraphicFramePr>
        <p:xfrm>
          <a:off x="2032000" y="135784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kstvak 5"/>
          <p:cNvSpPr txBox="1"/>
          <p:nvPr/>
        </p:nvSpPr>
        <p:spPr>
          <a:xfrm>
            <a:off x="5534025" y="3719690"/>
            <a:ext cx="1123950" cy="646331"/>
          </a:xfrm>
          <a:prstGeom prst="rect">
            <a:avLst/>
          </a:prstGeom>
          <a:noFill/>
        </p:spPr>
        <p:txBody>
          <a:bodyPr wrap="square" rtlCol="0">
            <a:spAutoFit/>
          </a:bodyPr>
          <a:lstStyle/>
          <a:p>
            <a:pPr algn="ctr"/>
            <a:r>
              <a:rPr lang="nl-BE" dirty="0"/>
              <a:t>leerling &amp; leerkracht</a:t>
            </a:r>
          </a:p>
        </p:txBody>
      </p:sp>
    </p:spTree>
    <p:extLst>
      <p:ext uri="{BB962C8B-B14F-4D97-AF65-F5344CB8AC3E}">
        <p14:creationId xmlns:p14="http://schemas.microsoft.com/office/powerpoint/2010/main" val="19988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err="1">
                <a:solidFill>
                  <a:srgbClr val="009FE3"/>
                </a:solidFill>
                <a:latin typeface="+mn-lt"/>
              </a:rPr>
              <a:t>Mastermind</a:t>
            </a:r>
            <a:r>
              <a:rPr lang="nl-BE" dirty="0">
                <a:solidFill>
                  <a:srgbClr val="009FE3"/>
                </a:solidFill>
                <a:latin typeface="+mn-lt"/>
              </a:rPr>
              <a:t>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2" name="Afbeelding 1"/>
          <p:cNvPicPr>
            <a:picLocks noChangeAspect="1"/>
          </p:cNvPicPr>
          <p:nvPr/>
        </p:nvPicPr>
        <p:blipFill>
          <a:blip r:embed="rId4"/>
          <a:stretch>
            <a:fillRect/>
          </a:stretch>
        </p:blipFill>
        <p:spPr>
          <a:xfrm>
            <a:off x="1967811" y="1167076"/>
            <a:ext cx="8538471" cy="5690924"/>
          </a:xfrm>
          <a:prstGeom prst="rect">
            <a:avLst/>
          </a:prstGeom>
        </p:spPr>
      </p:pic>
      <p:sp>
        <p:nvSpPr>
          <p:cNvPr id="5" name="Tekstvak 4"/>
          <p:cNvSpPr txBox="1"/>
          <p:nvPr/>
        </p:nvSpPr>
        <p:spPr>
          <a:xfrm>
            <a:off x="6754436" y="1436914"/>
            <a:ext cx="3257317" cy="707886"/>
          </a:xfrm>
          <a:prstGeom prst="rect">
            <a:avLst/>
          </a:prstGeom>
          <a:noFill/>
        </p:spPr>
        <p:txBody>
          <a:bodyPr wrap="square" rtlCol="0">
            <a:spAutoFit/>
          </a:bodyPr>
          <a:lstStyle/>
          <a:p>
            <a:r>
              <a:rPr lang="nl-BE" sz="4000" b="1" dirty="0" err="1">
                <a:solidFill>
                  <a:schemeClr val="bg1"/>
                </a:solidFill>
              </a:rPr>
              <a:t>What’s</a:t>
            </a:r>
            <a:r>
              <a:rPr lang="nl-BE" sz="4000" b="1" dirty="0">
                <a:solidFill>
                  <a:schemeClr val="bg1"/>
                </a:solidFill>
              </a:rPr>
              <a:t> next?</a:t>
            </a:r>
          </a:p>
        </p:txBody>
      </p:sp>
    </p:spTree>
    <p:extLst>
      <p:ext uri="{BB962C8B-B14F-4D97-AF65-F5344CB8AC3E}">
        <p14:creationId xmlns:p14="http://schemas.microsoft.com/office/powerpoint/2010/main" val="517187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err="1">
                <a:solidFill>
                  <a:srgbClr val="009FE3"/>
                </a:solidFill>
                <a:latin typeface="+mn-lt"/>
              </a:rPr>
              <a:t>Mastermind</a:t>
            </a:r>
            <a:r>
              <a:rPr lang="nl-BE" dirty="0">
                <a:solidFill>
                  <a:srgbClr val="009FE3"/>
                </a:solidFill>
                <a:latin typeface="+mn-lt"/>
              </a:rPr>
              <a:t> 2.0 Onderwijs</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
        <p:nvSpPr>
          <p:cNvPr id="2" name="Tekstvak 1"/>
          <p:cNvSpPr txBox="1"/>
          <p:nvPr/>
        </p:nvSpPr>
        <p:spPr>
          <a:xfrm>
            <a:off x="1399592" y="1586204"/>
            <a:ext cx="9657184" cy="369332"/>
          </a:xfrm>
          <a:prstGeom prst="rect">
            <a:avLst/>
          </a:prstGeom>
          <a:noFill/>
        </p:spPr>
        <p:txBody>
          <a:bodyPr wrap="square" rtlCol="0">
            <a:spAutoFit/>
          </a:bodyPr>
          <a:lstStyle/>
          <a:p>
            <a:endParaRPr lang="nl-BE" dirty="0"/>
          </a:p>
        </p:txBody>
      </p:sp>
      <p:graphicFrame>
        <p:nvGraphicFramePr>
          <p:cNvPr id="3" name="Diagram 2"/>
          <p:cNvGraphicFramePr/>
          <p:nvPr>
            <p:extLst>
              <p:ext uri="{D42A27DB-BD31-4B8C-83A1-F6EECF244321}">
                <p14:modId xmlns:p14="http://schemas.microsoft.com/office/powerpoint/2010/main" val="2365271020"/>
              </p:ext>
            </p:extLst>
          </p:nvPr>
        </p:nvGraphicFramePr>
        <p:xfrm>
          <a:off x="1895157" y="1342257"/>
          <a:ext cx="8452492" cy="5141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fgeronde rechthoek 3"/>
          <p:cNvSpPr/>
          <p:nvPr/>
        </p:nvSpPr>
        <p:spPr>
          <a:xfrm rot="19838535">
            <a:off x="9332174" y="4055075"/>
            <a:ext cx="2776625" cy="1241946"/>
          </a:xfrm>
          <a:prstGeom prst="roundRect">
            <a:avLst/>
          </a:prstGeom>
          <a:solidFill>
            <a:srgbClr val="EA3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p:cNvSpPr txBox="1"/>
          <p:nvPr/>
        </p:nvSpPr>
        <p:spPr>
          <a:xfrm rot="19818671" flipH="1">
            <a:off x="9641145" y="4226226"/>
            <a:ext cx="2242535" cy="830997"/>
          </a:xfrm>
          <a:prstGeom prst="rect">
            <a:avLst/>
          </a:prstGeom>
          <a:noFill/>
        </p:spPr>
        <p:txBody>
          <a:bodyPr wrap="square" rtlCol="0">
            <a:spAutoFit/>
          </a:bodyPr>
          <a:lstStyle/>
          <a:p>
            <a:pPr algn="ctr"/>
            <a:r>
              <a:rPr lang="nl-BE" sz="2400" b="1" dirty="0">
                <a:solidFill>
                  <a:schemeClr val="bg1"/>
                </a:solidFill>
              </a:rPr>
              <a:t>Wie is geïnteresseerd? </a:t>
            </a:r>
          </a:p>
        </p:txBody>
      </p:sp>
    </p:spTree>
    <p:extLst>
      <p:ext uri="{BB962C8B-B14F-4D97-AF65-F5344CB8AC3E}">
        <p14:creationId xmlns:p14="http://schemas.microsoft.com/office/powerpoint/2010/main" val="25078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	ADVIESGROEP WVL Mastercampus</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16" name="Picture 2" descr="Afbeeldingsresultaat voor VDAB logo&quot;">
            <a:extLst>
              <a:ext uri="{FF2B5EF4-FFF2-40B4-BE49-F238E27FC236}">
                <a16:creationId xmlns:a16="http://schemas.microsoft.com/office/drawing/2014/main" id="{09A6A3EC-8872-4003-94C8-9EFEE14FEB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791" y="1852707"/>
            <a:ext cx="707430" cy="3449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fbeeldingsresultaat voor provincie west vlaanderne logo&quot;">
            <a:extLst>
              <a:ext uri="{FF2B5EF4-FFF2-40B4-BE49-F238E27FC236}">
                <a16:creationId xmlns:a16="http://schemas.microsoft.com/office/drawing/2014/main" id="{134AC819-AA49-48A5-8144-D4D154B2DE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904" y="2511761"/>
            <a:ext cx="1075204" cy="4860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Afbeeldingsresultaat voor POM west vlaanderen logo&quot;">
            <a:extLst>
              <a:ext uri="{FF2B5EF4-FFF2-40B4-BE49-F238E27FC236}">
                <a16:creationId xmlns:a16="http://schemas.microsoft.com/office/drawing/2014/main" id="{B6ADC006-B5F6-4EFE-AB69-A81320ADD5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965" y="3311946"/>
            <a:ext cx="995083" cy="5494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fbeeldingsresultaat voor RTC logo west vlaanderen&quot;">
            <a:extLst>
              <a:ext uri="{FF2B5EF4-FFF2-40B4-BE49-F238E27FC236}">
                <a16:creationId xmlns:a16="http://schemas.microsoft.com/office/drawing/2014/main" id="{CC8C564C-A9F2-457B-9645-6CC2392D1C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9281" y="4175534"/>
            <a:ext cx="806450" cy="3227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Afbeeldingsresultaat voor tua west logo&quot;">
            <a:extLst>
              <a:ext uri="{FF2B5EF4-FFF2-40B4-BE49-F238E27FC236}">
                <a16:creationId xmlns:a16="http://schemas.microsoft.com/office/drawing/2014/main" id="{6B326169-CFBA-4FC4-8DFA-9C2E6A564D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450" y="4812414"/>
            <a:ext cx="1432112" cy="6078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Afbeeldingsresultaat voor syntra west logo&quot;">
            <a:extLst>
              <a:ext uri="{FF2B5EF4-FFF2-40B4-BE49-F238E27FC236}">
                <a16:creationId xmlns:a16="http://schemas.microsoft.com/office/drawing/2014/main" id="{FC548BB1-D706-4F0C-96C0-265AABA6E5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427" y="5734321"/>
            <a:ext cx="912159" cy="4754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Afbeeldingsresultaat voor voka west vlaanderen&quot;">
            <a:extLst>
              <a:ext uri="{FF2B5EF4-FFF2-40B4-BE49-F238E27FC236}">
                <a16:creationId xmlns:a16="http://schemas.microsoft.com/office/drawing/2014/main" id="{07C71B1A-59EF-4F56-A0A1-83A7FCB866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11407" y="1747183"/>
            <a:ext cx="1138518" cy="4743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Afbeeldingsresultaat voor unizo logo&quot;">
            <a:extLst>
              <a:ext uri="{FF2B5EF4-FFF2-40B4-BE49-F238E27FC236}">
                <a16:creationId xmlns:a16="http://schemas.microsoft.com/office/drawing/2014/main" id="{108E20FB-71AE-43AA-8979-98729652C6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3731" y="2547748"/>
            <a:ext cx="833870" cy="3401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Afbeeldingsresultaat voor acv logo&quot;">
            <a:extLst>
              <a:ext uri="{FF2B5EF4-FFF2-40B4-BE49-F238E27FC236}">
                <a16:creationId xmlns:a16="http://schemas.microsoft.com/office/drawing/2014/main" id="{D25DB99E-7A70-4AC7-AB78-8B65FB95823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4562" y="3242551"/>
            <a:ext cx="852209" cy="3496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Afbeeldingsresultaat voor abvv logo&quot;">
            <a:extLst>
              <a:ext uri="{FF2B5EF4-FFF2-40B4-BE49-F238E27FC236}">
                <a16:creationId xmlns:a16="http://schemas.microsoft.com/office/drawing/2014/main" id="{B30E0293-A1D4-40F4-8E3B-83EAC6B96F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19111" y="3929301"/>
            <a:ext cx="1323110" cy="8820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Afbeeldingsresultaat voor aclvb logo&quot;">
            <a:extLst>
              <a:ext uri="{FF2B5EF4-FFF2-40B4-BE49-F238E27FC236}">
                <a16:creationId xmlns:a16="http://schemas.microsoft.com/office/drawing/2014/main" id="{CBBB3654-65D6-44C6-900C-22F070CFF9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20938" y="4811374"/>
            <a:ext cx="919456" cy="5342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fbeeldingsresultaat voor stad roeselare&quot;">
            <a:extLst>
              <a:ext uri="{FF2B5EF4-FFF2-40B4-BE49-F238E27FC236}">
                <a16:creationId xmlns:a16="http://schemas.microsoft.com/office/drawing/2014/main" id="{03113EA4-2FCE-4237-B050-4B5FD17D4BB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8619" y="5696360"/>
            <a:ext cx="944095" cy="944095"/>
          </a:xfrm>
          <a:prstGeom prst="rect">
            <a:avLst/>
          </a:prstGeom>
          <a:noFill/>
          <a:extLst>
            <a:ext uri="{909E8E84-426E-40DD-AFC4-6F175D3DCCD1}">
              <a14:hiddenFill xmlns:a14="http://schemas.microsoft.com/office/drawing/2010/main">
                <a:solidFill>
                  <a:srgbClr val="FFFFFF"/>
                </a:solidFill>
              </a14:hiddenFill>
            </a:ext>
          </a:extLst>
        </p:spPr>
      </p:pic>
      <p:sp>
        <p:nvSpPr>
          <p:cNvPr id="28" name="Tekstvak 27">
            <a:extLst>
              <a:ext uri="{FF2B5EF4-FFF2-40B4-BE49-F238E27FC236}">
                <a16:creationId xmlns:a16="http://schemas.microsoft.com/office/drawing/2014/main" id="{88BDAD5E-8138-43CB-A0E4-D7D22ECE4F02}"/>
              </a:ext>
            </a:extLst>
          </p:cNvPr>
          <p:cNvSpPr txBox="1"/>
          <p:nvPr/>
        </p:nvSpPr>
        <p:spPr>
          <a:xfrm>
            <a:off x="2238562" y="1852707"/>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Kristof </a:t>
            </a:r>
            <a:r>
              <a:rPr kumimoji="0" lang="nl-NL" sz="1600" b="0" i="0" u="none" strike="noStrike" kern="0" cap="none" spc="0" normalizeH="0" baseline="0" noProof="0" dirty="0" err="1">
                <a:ln>
                  <a:noFill/>
                </a:ln>
                <a:solidFill>
                  <a:prstClr val="black"/>
                </a:solidFill>
                <a:effectLst/>
                <a:uLnTx/>
                <a:uFillTx/>
              </a:rPr>
              <a:t>waelkens</a:t>
            </a:r>
            <a:r>
              <a:rPr kumimoji="0" lang="nl-NL" sz="1600" b="0" i="0" u="none" strike="noStrike" kern="0" cap="none" spc="0" normalizeH="0" baseline="0" noProof="0" dirty="0">
                <a:ln>
                  <a:noFill/>
                </a:ln>
                <a:solidFill>
                  <a:prstClr val="black"/>
                </a:solidFill>
                <a:effectLst/>
                <a:uLnTx/>
                <a:uFillTx/>
              </a:rPr>
              <a:t> &amp; Robert de Clercq</a:t>
            </a:r>
            <a:endParaRPr kumimoji="0" lang="nl-BE" sz="1600" b="0" i="0" u="none" strike="noStrike" kern="0" cap="none" spc="0" normalizeH="0" baseline="0" noProof="0" dirty="0">
              <a:ln>
                <a:noFill/>
              </a:ln>
              <a:solidFill>
                <a:prstClr val="black"/>
              </a:solidFill>
              <a:effectLst/>
              <a:uLnTx/>
              <a:uFillTx/>
            </a:endParaRPr>
          </a:p>
        </p:txBody>
      </p:sp>
      <p:sp>
        <p:nvSpPr>
          <p:cNvPr id="29" name="Tekstvak 28">
            <a:extLst>
              <a:ext uri="{FF2B5EF4-FFF2-40B4-BE49-F238E27FC236}">
                <a16:creationId xmlns:a16="http://schemas.microsoft.com/office/drawing/2014/main" id="{B3021232-8882-4486-AEFA-70C8563E9D58}"/>
              </a:ext>
            </a:extLst>
          </p:cNvPr>
          <p:cNvSpPr txBox="1"/>
          <p:nvPr/>
        </p:nvSpPr>
        <p:spPr>
          <a:xfrm>
            <a:off x="2238562" y="2652656"/>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Jean de </a:t>
            </a:r>
            <a:r>
              <a:rPr kumimoji="0" lang="nl-NL" sz="1600" b="0" i="0" u="none" strike="noStrike" kern="0" cap="none" spc="0" normalizeH="0" baseline="0" noProof="0" dirty="0" err="1">
                <a:ln>
                  <a:noFill/>
                </a:ln>
                <a:solidFill>
                  <a:prstClr val="black"/>
                </a:solidFill>
                <a:effectLst/>
                <a:uLnTx/>
                <a:uFillTx/>
              </a:rPr>
              <a:t>Bethune</a:t>
            </a:r>
            <a:endParaRPr kumimoji="0" lang="nl-BE" sz="1600" b="0" i="0" u="none" strike="noStrike" kern="0" cap="none" spc="0" normalizeH="0" baseline="0" noProof="0" dirty="0">
              <a:ln>
                <a:noFill/>
              </a:ln>
              <a:solidFill>
                <a:prstClr val="black"/>
              </a:solidFill>
              <a:effectLst/>
              <a:uLnTx/>
              <a:uFillTx/>
            </a:endParaRPr>
          </a:p>
        </p:txBody>
      </p:sp>
      <p:sp>
        <p:nvSpPr>
          <p:cNvPr id="30" name="Tekstvak 29">
            <a:extLst>
              <a:ext uri="{FF2B5EF4-FFF2-40B4-BE49-F238E27FC236}">
                <a16:creationId xmlns:a16="http://schemas.microsoft.com/office/drawing/2014/main" id="{7E8B730C-EB31-436B-B29B-B72CAE41CE30}"/>
              </a:ext>
            </a:extLst>
          </p:cNvPr>
          <p:cNvSpPr txBox="1"/>
          <p:nvPr/>
        </p:nvSpPr>
        <p:spPr>
          <a:xfrm>
            <a:off x="2238562" y="3452605"/>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Heidi Hanssens &amp; Sigrid Verhaeghe</a:t>
            </a:r>
            <a:endParaRPr kumimoji="0" lang="nl-BE" sz="1600" b="0" i="0" u="none" strike="noStrike" kern="0" cap="none" spc="0" normalizeH="0" baseline="0" noProof="0" dirty="0">
              <a:ln>
                <a:noFill/>
              </a:ln>
              <a:solidFill>
                <a:prstClr val="black"/>
              </a:solidFill>
              <a:effectLst/>
              <a:uLnTx/>
              <a:uFillTx/>
            </a:endParaRPr>
          </a:p>
        </p:txBody>
      </p:sp>
      <p:sp>
        <p:nvSpPr>
          <p:cNvPr id="31" name="Tekstvak 30">
            <a:extLst>
              <a:ext uri="{FF2B5EF4-FFF2-40B4-BE49-F238E27FC236}">
                <a16:creationId xmlns:a16="http://schemas.microsoft.com/office/drawing/2014/main" id="{BE64DB5F-D46C-4B05-B52A-C7F854D44843}"/>
              </a:ext>
            </a:extLst>
          </p:cNvPr>
          <p:cNvSpPr txBox="1"/>
          <p:nvPr/>
        </p:nvSpPr>
        <p:spPr>
          <a:xfrm>
            <a:off x="2238562" y="4252554"/>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Ann </a:t>
            </a:r>
            <a:r>
              <a:rPr kumimoji="0" lang="nl-NL" sz="1600" b="0" i="0" u="none" strike="noStrike" kern="0" cap="none" spc="0" normalizeH="0" baseline="0" noProof="0" dirty="0" err="1">
                <a:ln>
                  <a:noFill/>
                </a:ln>
                <a:solidFill>
                  <a:prstClr val="black"/>
                </a:solidFill>
                <a:effectLst/>
                <a:uLnTx/>
                <a:uFillTx/>
              </a:rPr>
              <a:t>Bulcaen</a:t>
            </a:r>
            <a:endParaRPr kumimoji="0" lang="nl-BE" sz="1600" b="0" i="0" u="none" strike="noStrike" kern="0" cap="none" spc="0" normalizeH="0" baseline="0" noProof="0" dirty="0">
              <a:ln>
                <a:noFill/>
              </a:ln>
              <a:solidFill>
                <a:prstClr val="black"/>
              </a:solidFill>
              <a:effectLst/>
              <a:uLnTx/>
              <a:uFillTx/>
            </a:endParaRPr>
          </a:p>
        </p:txBody>
      </p:sp>
      <p:sp>
        <p:nvSpPr>
          <p:cNvPr id="32" name="Tekstvak 31">
            <a:extLst>
              <a:ext uri="{FF2B5EF4-FFF2-40B4-BE49-F238E27FC236}">
                <a16:creationId xmlns:a16="http://schemas.microsoft.com/office/drawing/2014/main" id="{4A970898-CB14-4ED8-83B7-78D9AC2D989A}"/>
              </a:ext>
            </a:extLst>
          </p:cNvPr>
          <p:cNvSpPr txBox="1"/>
          <p:nvPr/>
        </p:nvSpPr>
        <p:spPr>
          <a:xfrm>
            <a:off x="2238562" y="5052503"/>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Charlotte </a:t>
            </a:r>
            <a:r>
              <a:rPr kumimoji="0" lang="nl-NL" sz="1600" b="0" i="0" u="none" strike="noStrike" kern="0" cap="none" spc="0" normalizeH="0" baseline="0" noProof="0" dirty="0" err="1">
                <a:ln>
                  <a:noFill/>
                </a:ln>
                <a:solidFill>
                  <a:prstClr val="black"/>
                </a:solidFill>
                <a:effectLst/>
                <a:uLnTx/>
                <a:uFillTx/>
              </a:rPr>
              <a:t>Destoop</a:t>
            </a:r>
            <a:endParaRPr kumimoji="0" lang="nl-BE" sz="1600" b="0" i="0" u="none" strike="noStrike" kern="0" cap="none" spc="0" normalizeH="0" baseline="0" noProof="0" dirty="0">
              <a:ln>
                <a:noFill/>
              </a:ln>
              <a:solidFill>
                <a:prstClr val="black"/>
              </a:solidFill>
              <a:effectLst/>
              <a:uLnTx/>
              <a:uFillTx/>
            </a:endParaRPr>
          </a:p>
        </p:txBody>
      </p:sp>
      <p:sp>
        <p:nvSpPr>
          <p:cNvPr id="33" name="Tekstvak 32">
            <a:extLst>
              <a:ext uri="{FF2B5EF4-FFF2-40B4-BE49-F238E27FC236}">
                <a16:creationId xmlns:a16="http://schemas.microsoft.com/office/drawing/2014/main" id="{5610F10C-47EA-4B44-A722-67641BD31497}"/>
              </a:ext>
            </a:extLst>
          </p:cNvPr>
          <p:cNvSpPr txBox="1"/>
          <p:nvPr/>
        </p:nvSpPr>
        <p:spPr>
          <a:xfrm>
            <a:off x="2238562" y="5852450"/>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Patrick </a:t>
            </a:r>
            <a:r>
              <a:rPr kumimoji="0" lang="nl-NL" sz="1600" b="0" i="0" u="none" strike="noStrike" kern="0" cap="none" spc="0" normalizeH="0" baseline="0" noProof="0" dirty="0" err="1">
                <a:ln>
                  <a:noFill/>
                </a:ln>
                <a:solidFill>
                  <a:prstClr val="black"/>
                </a:solidFill>
                <a:effectLst/>
                <a:uLnTx/>
                <a:uFillTx/>
              </a:rPr>
              <a:t>Huyghe</a:t>
            </a:r>
            <a:endParaRPr kumimoji="0" lang="nl-BE" sz="1600" b="0" i="0" u="none" strike="noStrike" kern="0" cap="none" spc="0" normalizeH="0" baseline="0" noProof="0" dirty="0">
              <a:ln>
                <a:noFill/>
              </a:ln>
              <a:solidFill>
                <a:prstClr val="black"/>
              </a:solidFill>
              <a:effectLst/>
              <a:uLnTx/>
              <a:uFillTx/>
            </a:endParaRPr>
          </a:p>
        </p:txBody>
      </p:sp>
      <p:sp>
        <p:nvSpPr>
          <p:cNvPr id="34" name="Tekstvak 33">
            <a:extLst>
              <a:ext uri="{FF2B5EF4-FFF2-40B4-BE49-F238E27FC236}">
                <a16:creationId xmlns:a16="http://schemas.microsoft.com/office/drawing/2014/main" id="{6CE94881-098D-4F71-9EDE-995B582C7F22}"/>
              </a:ext>
            </a:extLst>
          </p:cNvPr>
          <p:cNvSpPr txBox="1"/>
          <p:nvPr/>
        </p:nvSpPr>
        <p:spPr>
          <a:xfrm>
            <a:off x="2238562" y="4127444"/>
            <a:ext cx="3418762"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rgbClr val="05447B"/>
                </a:solidFill>
                <a:effectLst/>
                <a:uLnTx/>
                <a:uFillTx/>
              </a:rPr>
              <a:t>Namens secundair/</a:t>
            </a:r>
            <a:r>
              <a:rPr kumimoji="0" lang="nl-NL" sz="1100" b="1" i="0" u="none" strike="noStrike" kern="0" cap="none" spc="0" normalizeH="0" baseline="0" noProof="0" dirty="0" err="1">
                <a:ln>
                  <a:noFill/>
                </a:ln>
                <a:solidFill>
                  <a:srgbClr val="05447B"/>
                </a:solidFill>
                <a:effectLst/>
                <a:uLnTx/>
                <a:uFillTx/>
              </a:rPr>
              <a:t>mastermind</a:t>
            </a:r>
            <a:endParaRPr kumimoji="0" lang="nl-BE" sz="1100" b="1" i="0" u="none" strike="noStrike" kern="0" cap="none" spc="0" normalizeH="0" baseline="0" noProof="0" dirty="0">
              <a:ln>
                <a:noFill/>
              </a:ln>
              <a:solidFill>
                <a:srgbClr val="05447B"/>
              </a:solidFill>
              <a:effectLst/>
              <a:uLnTx/>
              <a:uFillTx/>
            </a:endParaRPr>
          </a:p>
        </p:txBody>
      </p:sp>
      <p:sp>
        <p:nvSpPr>
          <p:cNvPr id="35" name="Tekstvak 34">
            <a:extLst>
              <a:ext uri="{FF2B5EF4-FFF2-40B4-BE49-F238E27FC236}">
                <a16:creationId xmlns:a16="http://schemas.microsoft.com/office/drawing/2014/main" id="{EE4BF2B6-129D-4637-BDBF-9B6067FDA591}"/>
              </a:ext>
            </a:extLst>
          </p:cNvPr>
          <p:cNvSpPr txBox="1"/>
          <p:nvPr/>
        </p:nvSpPr>
        <p:spPr>
          <a:xfrm>
            <a:off x="2238562" y="4898409"/>
            <a:ext cx="3418762"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rgbClr val="05447B"/>
                </a:solidFill>
                <a:effectLst/>
                <a:uLnTx/>
                <a:uFillTx/>
              </a:rPr>
              <a:t>Namens hoger onderwijs</a:t>
            </a:r>
            <a:endParaRPr kumimoji="0" lang="nl-BE" sz="1100" b="1" i="0" u="none" strike="noStrike" kern="0" cap="none" spc="0" normalizeH="0" baseline="0" noProof="0" dirty="0">
              <a:ln>
                <a:noFill/>
              </a:ln>
              <a:solidFill>
                <a:srgbClr val="05447B"/>
              </a:solidFill>
              <a:effectLst/>
              <a:uLnTx/>
              <a:uFillTx/>
            </a:endParaRPr>
          </a:p>
        </p:txBody>
      </p:sp>
      <p:sp>
        <p:nvSpPr>
          <p:cNvPr id="36" name="Tekstvak 35">
            <a:extLst>
              <a:ext uri="{FF2B5EF4-FFF2-40B4-BE49-F238E27FC236}">
                <a16:creationId xmlns:a16="http://schemas.microsoft.com/office/drawing/2014/main" id="{58617B00-B41D-4348-888A-C963A022D8EA}"/>
              </a:ext>
            </a:extLst>
          </p:cNvPr>
          <p:cNvSpPr txBox="1"/>
          <p:nvPr/>
        </p:nvSpPr>
        <p:spPr>
          <a:xfrm>
            <a:off x="7049925" y="1852707"/>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Bert Mons</a:t>
            </a:r>
            <a:endParaRPr kumimoji="0" lang="nl-BE" sz="1600" b="0" i="0" u="none" strike="noStrike" kern="0" cap="none" spc="0" normalizeH="0" baseline="0" noProof="0" dirty="0">
              <a:ln>
                <a:noFill/>
              </a:ln>
              <a:solidFill>
                <a:prstClr val="black"/>
              </a:solidFill>
              <a:effectLst/>
              <a:uLnTx/>
              <a:uFillTx/>
            </a:endParaRPr>
          </a:p>
        </p:txBody>
      </p:sp>
      <p:sp>
        <p:nvSpPr>
          <p:cNvPr id="37" name="Tekstvak 36">
            <a:extLst>
              <a:ext uri="{FF2B5EF4-FFF2-40B4-BE49-F238E27FC236}">
                <a16:creationId xmlns:a16="http://schemas.microsoft.com/office/drawing/2014/main" id="{7EB39DD9-A7CA-4FEC-8A9F-BC0AE3748CB4}"/>
              </a:ext>
            </a:extLst>
          </p:cNvPr>
          <p:cNvSpPr txBox="1"/>
          <p:nvPr/>
        </p:nvSpPr>
        <p:spPr>
          <a:xfrm>
            <a:off x="7049925" y="2652656"/>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Wouter Blomme</a:t>
            </a:r>
            <a:endParaRPr kumimoji="0" lang="nl-BE" sz="1600" b="0" i="0" u="none" strike="noStrike" kern="0" cap="none" spc="0" normalizeH="0" baseline="0" noProof="0" dirty="0">
              <a:ln>
                <a:noFill/>
              </a:ln>
              <a:solidFill>
                <a:prstClr val="black"/>
              </a:solidFill>
              <a:effectLst/>
              <a:uLnTx/>
              <a:uFillTx/>
            </a:endParaRPr>
          </a:p>
        </p:txBody>
      </p:sp>
      <p:sp>
        <p:nvSpPr>
          <p:cNvPr id="38" name="Tekstvak 37">
            <a:extLst>
              <a:ext uri="{FF2B5EF4-FFF2-40B4-BE49-F238E27FC236}">
                <a16:creationId xmlns:a16="http://schemas.microsoft.com/office/drawing/2014/main" id="{D2C6CDC3-76A3-4176-B514-C08DDB519174}"/>
              </a:ext>
            </a:extLst>
          </p:cNvPr>
          <p:cNvSpPr txBox="1"/>
          <p:nvPr/>
        </p:nvSpPr>
        <p:spPr>
          <a:xfrm>
            <a:off x="7049925" y="3452605"/>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Wim David</a:t>
            </a:r>
            <a:endParaRPr kumimoji="0" lang="nl-BE" sz="1600" b="0" i="0" u="none" strike="noStrike" kern="0" cap="none" spc="0" normalizeH="0" baseline="0" noProof="0" dirty="0">
              <a:ln>
                <a:noFill/>
              </a:ln>
              <a:solidFill>
                <a:prstClr val="black"/>
              </a:solidFill>
              <a:effectLst/>
              <a:uLnTx/>
              <a:uFillTx/>
            </a:endParaRPr>
          </a:p>
        </p:txBody>
      </p:sp>
      <p:sp>
        <p:nvSpPr>
          <p:cNvPr id="39" name="Tekstvak 38">
            <a:extLst>
              <a:ext uri="{FF2B5EF4-FFF2-40B4-BE49-F238E27FC236}">
                <a16:creationId xmlns:a16="http://schemas.microsoft.com/office/drawing/2014/main" id="{2E6AD989-7ED3-42DD-89E2-5954793C8772}"/>
              </a:ext>
            </a:extLst>
          </p:cNvPr>
          <p:cNvSpPr txBox="1"/>
          <p:nvPr/>
        </p:nvSpPr>
        <p:spPr>
          <a:xfrm>
            <a:off x="7049925" y="4252554"/>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Erik Van </a:t>
            </a:r>
            <a:r>
              <a:rPr kumimoji="0" lang="nl-NL" sz="1600" b="0" i="0" u="none" strike="noStrike" kern="0" cap="none" spc="0" normalizeH="0" baseline="0" noProof="0" dirty="0" err="1">
                <a:ln>
                  <a:noFill/>
                </a:ln>
                <a:solidFill>
                  <a:prstClr val="black"/>
                </a:solidFill>
                <a:effectLst/>
                <a:uLnTx/>
                <a:uFillTx/>
              </a:rPr>
              <a:t>Deurzen</a:t>
            </a:r>
            <a:endParaRPr kumimoji="0" lang="nl-BE" sz="1600" b="0" i="0" u="none" strike="noStrike" kern="0" cap="none" spc="0" normalizeH="0" baseline="0" noProof="0" dirty="0">
              <a:ln>
                <a:noFill/>
              </a:ln>
              <a:solidFill>
                <a:prstClr val="black"/>
              </a:solidFill>
              <a:effectLst/>
              <a:uLnTx/>
              <a:uFillTx/>
            </a:endParaRPr>
          </a:p>
        </p:txBody>
      </p:sp>
      <p:sp>
        <p:nvSpPr>
          <p:cNvPr id="40" name="Tekstvak 39">
            <a:extLst>
              <a:ext uri="{FF2B5EF4-FFF2-40B4-BE49-F238E27FC236}">
                <a16:creationId xmlns:a16="http://schemas.microsoft.com/office/drawing/2014/main" id="{03A13902-C391-475F-BEF3-175D26706BFB}"/>
              </a:ext>
            </a:extLst>
          </p:cNvPr>
          <p:cNvSpPr txBox="1"/>
          <p:nvPr/>
        </p:nvSpPr>
        <p:spPr>
          <a:xfrm>
            <a:off x="7049925" y="5052503"/>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Geert </a:t>
            </a:r>
            <a:r>
              <a:rPr kumimoji="0" lang="nl-NL" sz="1600" b="0" i="0" u="none" strike="noStrike" kern="0" cap="none" spc="0" normalizeH="0" baseline="0" noProof="0" dirty="0" err="1">
                <a:ln>
                  <a:noFill/>
                </a:ln>
                <a:solidFill>
                  <a:prstClr val="black"/>
                </a:solidFill>
                <a:effectLst/>
                <a:uLnTx/>
                <a:uFillTx/>
              </a:rPr>
              <a:t>Debevere</a:t>
            </a:r>
            <a:endParaRPr kumimoji="0" lang="nl-BE" sz="1600" b="0" i="0" u="none" strike="noStrike" kern="0" cap="none" spc="0" normalizeH="0" baseline="0" noProof="0" dirty="0">
              <a:ln>
                <a:noFill/>
              </a:ln>
              <a:solidFill>
                <a:prstClr val="black"/>
              </a:solidFill>
              <a:effectLst/>
              <a:uLnTx/>
              <a:uFillTx/>
            </a:endParaRPr>
          </a:p>
        </p:txBody>
      </p:sp>
      <p:sp>
        <p:nvSpPr>
          <p:cNvPr id="41" name="Tekstvak 40">
            <a:extLst>
              <a:ext uri="{FF2B5EF4-FFF2-40B4-BE49-F238E27FC236}">
                <a16:creationId xmlns:a16="http://schemas.microsoft.com/office/drawing/2014/main" id="{EFF7D88B-B075-4469-89B5-F2599CA7EFDF}"/>
              </a:ext>
            </a:extLst>
          </p:cNvPr>
          <p:cNvSpPr txBox="1"/>
          <p:nvPr/>
        </p:nvSpPr>
        <p:spPr>
          <a:xfrm>
            <a:off x="7049925" y="5815128"/>
            <a:ext cx="341876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prstClr val="black"/>
                </a:solidFill>
                <a:effectLst/>
                <a:uLnTx/>
                <a:uFillTx/>
              </a:rPr>
              <a:t>José </a:t>
            </a:r>
            <a:r>
              <a:rPr kumimoji="0" lang="nl-NL" sz="1600" b="0" i="0" u="none" strike="noStrike" kern="0" cap="none" spc="0" normalizeH="0" baseline="0" noProof="0" dirty="0" err="1">
                <a:ln>
                  <a:noFill/>
                </a:ln>
                <a:solidFill>
                  <a:prstClr val="black"/>
                </a:solidFill>
                <a:effectLst/>
                <a:uLnTx/>
                <a:uFillTx/>
              </a:rPr>
              <a:t>Debels</a:t>
            </a:r>
            <a:endParaRPr kumimoji="0" lang="nl-BE" sz="1600" b="0" i="0" u="none" strike="noStrike" kern="0" cap="none" spc="0" normalizeH="0" baseline="0" noProof="0" dirty="0">
              <a:ln>
                <a:noFill/>
              </a:ln>
              <a:solidFill>
                <a:prstClr val="black"/>
              </a:solidFill>
              <a:effectLst/>
              <a:uLnTx/>
              <a:uFillTx/>
            </a:endParaRPr>
          </a:p>
        </p:txBody>
      </p:sp>
      <p:pic>
        <p:nvPicPr>
          <p:cNvPr id="2" name="Afbeelding 1"/>
          <p:cNvPicPr>
            <a:picLocks noChangeAspect="1"/>
          </p:cNvPicPr>
          <p:nvPr/>
        </p:nvPicPr>
        <p:blipFill>
          <a:blip r:embed="rId16"/>
          <a:stretch>
            <a:fillRect/>
          </a:stretch>
        </p:blipFill>
        <p:spPr>
          <a:xfrm>
            <a:off x="10087337" y="1450230"/>
            <a:ext cx="1627773" cy="1719221"/>
          </a:xfrm>
          <a:prstGeom prst="rect">
            <a:avLst/>
          </a:prstGeom>
        </p:spPr>
      </p:pic>
    </p:spTree>
    <p:extLst>
      <p:ext uri="{BB962C8B-B14F-4D97-AF65-F5344CB8AC3E}">
        <p14:creationId xmlns:p14="http://schemas.microsoft.com/office/powerpoint/2010/main" val="980147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err="1">
                <a:solidFill>
                  <a:srgbClr val="009FE3"/>
                </a:solidFill>
                <a:latin typeface="+mn-lt"/>
              </a:rPr>
              <a:t>Mastermind</a:t>
            </a:r>
            <a:r>
              <a:rPr lang="nl-BE" dirty="0">
                <a:solidFill>
                  <a:srgbClr val="009FE3"/>
                </a:solidFill>
                <a:latin typeface="+mn-lt"/>
              </a:rPr>
              <a:t>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
        <p:nvSpPr>
          <p:cNvPr id="2" name="Tekstvak 1"/>
          <p:cNvSpPr txBox="1"/>
          <p:nvPr/>
        </p:nvSpPr>
        <p:spPr>
          <a:xfrm>
            <a:off x="1399592" y="1586204"/>
            <a:ext cx="9657184" cy="369332"/>
          </a:xfrm>
          <a:prstGeom prst="rect">
            <a:avLst/>
          </a:prstGeom>
          <a:noFill/>
        </p:spPr>
        <p:txBody>
          <a:bodyPr wrap="square" rtlCol="0">
            <a:spAutoFit/>
          </a:bodyPr>
          <a:lstStyle/>
          <a:p>
            <a:endParaRPr lang="nl-BE" dirty="0"/>
          </a:p>
        </p:txBody>
      </p:sp>
      <p:sp>
        <p:nvSpPr>
          <p:cNvPr id="4" name="Tekstvak 3"/>
          <p:cNvSpPr txBox="1"/>
          <p:nvPr/>
        </p:nvSpPr>
        <p:spPr>
          <a:xfrm>
            <a:off x="284584" y="2374664"/>
            <a:ext cx="11887200" cy="2862322"/>
          </a:xfrm>
          <a:prstGeom prst="rect">
            <a:avLst/>
          </a:prstGeom>
          <a:noFill/>
        </p:spPr>
        <p:txBody>
          <a:bodyPr wrap="square" rtlCol="0">
            <a:spAutoFit/>
          </a:bodyPr>
          <a:lstStyle/>
          <a:p>
            <a:pPr algn="ctr"/>
            <a:r>
              <a:rPr lang="nl-BE" sz="6000" b="1" dirty="0">
                <a:solidFill>
                  <a:srgbClr val="00B0F0"/>
                </a:solidFill>
              </a:rPr>
              <a:t>Bedankt voor jullie aandacht!</a:t>
            </a:r>
          </a:p>
          <a:p>
            <a:pPr algn="ctr"/>
            <a:r>
              <a:rPr lang="nl-BE" sz="6000" b="1" dirty="0">
                <a:solidFill>
                  <a:srgbClr val="00B0F0"/>
                </a:solidFill>
              </a:rPr>
              <a:t>&amp;</a:t>
            </a:r>
          </a:p>
          <a:p>
            <a:pPr algn="ctr"/>
            <a:r>
              <a:rPr lang="nl-BE" sz="6000" b="1" dirty="0">
                <a:solidFill>
                  <a:srgbClr val="00B0F0"/>
                </a:solidFill>
              </a:rPr>
              <a:t>Zijn er vragen?</a:t>
            </a:r>
          </a:p>
        </p:txBody>
      </p:sp>
    </p:spTree>
    <p:extLst>
      <p:ext uri="{BB962C8B-B14F-4D97-AF65-F5344CB8AC3E}">
        <p14:creationId xmlns:p14="http://schemas.microsoft.com/office/powerpoint/2010/main" val="3205767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MASTERMIND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3" name="Afbeelding 2"/>
          <p:cNvPicPr>
            <a:picLocks noChangeAspect="1"/>
          </p:cNvPicPr>
          <p:nvPr/>
        </p:nvPicPr>
        <p:blipFill>
          <a:blip r:embed="rId4"/>
          <a:stretch>
            <a:fillRect/>
          </a:stretch>
        </p:blipFill>
        <p:spPr>
          <a:xfrm>
            <a:off x="0" y="1658358"/>
            <a:ext cx="12192000" cy="5832879"/>
          </a:xfrm>
          <a:prstGeom prst="rect">
            <a:avLst/>
          </a:prstGeom>
        </p:spPr>
      </p:pic>
      <p:sp>
        <p:nvSpPr>
          <p:cNvPr id="4" name="Tekstvak 3"/>
          <p:cNvSpPr txBox="1"/>
          <p:nvPr/>
        </p:nvSpPr>
        <p:spPr>
          <a:xfrm>
            <a:off x="3436774" y="3123742"/>
            <a:ext cx="2258008" cy="369332"/>
          </a:xfrm>
          <a:prstGeom prst="rect">
            <a:avLst/>
          </a:prstGeom>
          <a:noFill/>
        </p:spPr>
        <p:txBody>
          <a:bodyPr wrap="square" rtlCol="0">
            <a:spAutoFit/>
          </a:bodyPr>
          <a:lstStyle/>
          <a:p>
            <a:r>
              <a:rPr lang="nl-BE" dirty="0"/>
              <a:t>kleuteronderwijs</a:t>
            </a:r>
          </a:p>
        </p:txBody>
      </p:sp>
      <p:sp>
        <p:nvSpPr>
          <p:cNvPr id="42" name="Tekstvak 41"/>
          <p:cNvSpPr txBox="1"/>
          <p:nvPr/>
        </p:nvSpPr>
        <p:spPr>
          <a:xfrm>
            <a:off x="3436774" y="3658232"/>
            <a:ext cx="2258008" cy="369332"/>
          </a:xfrm>
          <a:prstGeom prst="rect">
            <a:avLst/>
          </a:prstGeom>
          <a:noFill/>
        </p:spPr>
        <p:txBody>
          <a:bodyPr wrap="square" rtlCol="0">
            <a:spAutoFit/>
          </a:bodyPr>
          <a:lstStyle/>
          <a:p>
            <a:r>
              <a:rPr lang="nl-BE" dirty="0"/>
              <a:t>basisonderwijs</a:t>
            </a:r>
          </a:p>
        </p:txBody>
      </p:sp>
      <p:sp>
        <p:nvSpPr>
          <p:cNvPr id="43" name="Tekstvak 42"/>
          <p:cNvSpPr txBox="1"/>
          <p:nvPr/>
        </p:nvSpPr>
        <p:spPr>
          <a:xfrm>
            <a:off x="3436774" y="4192722"/>
            <a:ext cx="2258008" cy="646331"/>
          </a:xfrm>
          <a:prstGeom prst="rect">
            <a:avLst/>
          </a:prstGeom>
          <a:noFill/>
        </p:spPr>
        <p:txBody>
          <a:bodyPr wrap="square" rtlCol="0">
            <a:spAutoFit/>
          </a:bodyPr>
          <a:lstStyle/>
          <a:p>
            <a:r>
              <a:rPr lang="nl-BE" dirty="0"/>
              <a:t>Technisch- en beroepsonderwijs</a:t>
            </a:r>
          </a:p>
        </p:txBody>
      </p:sp>
      <p:sp>
        <p:nvSpPr>
          <p:cNvPr id="45" name="Tekstvak 44"/>
          <p:cNvSpPr txBox="1"/>
          <p:nvPr/>
        </p:nvSpPr>
        <p:spPr>
          <a:xfrm>
            <a:off x="3436774" y="4795845"/>
            <a:ext cx="2534817" cy="369332"/>
          </a:xfrm>
          <a:prstGeom prst="rect">
            <a:avLst/>
          </a:prstGeom>
          <a:noFill/>
        </p:spPr>
        <p:txBody>
          <a:bodyPr wrap="square" rtlCol="0">
            <a:spAutoFit/>
          </a:bodyPr>
          <a:lstStyle/>
          <a:p>
            <a:r>
              <a:rPr lang="nl-BE" dirty="0"/>
              <a:t>buitengewoononderwijs</a:t>
            </a:r>
          </a:p>
        </p:txBody>
      </p:sp>
      <p:sp>
        <p:nvSpPr>
          <p:cNvPr id="46" name="Tekstvak 45"/>
          <p:cNvSpPr txBox="1"/>
          <p:nvPr/>
        </p:nvSpPr>
        <p:spPr>
          <a:xfrm>
            <a:off x="3436774" y="5893715"/>
            <a:ext cx="2258008" cy="369332"/>
          </a:xfrm>
          <a:prstGeom prst="rect">
            <a:avLst/>
          </a:prstGeom>
          <a:noFill/>
        </p:spPr>
        <p:txBody>
          <a:bodyPr wrap="square" rtlCol="0">
            <a:spAutoFit/>
          </a:bodyPr>
          <a:lstStyle/>
          <a:p>
            <a:r>
              <a:rPr lang="nl-BE" dirty="0"/>
              <a:t>hoger onderwijs</a:t>
            </a:r>
          </a:p>
        </p:txBody>
      </p:sp>
      <p:sp>
        <p:nvSpPr>
          <p:cNvPr id="47" name="Tekstvak 46"/>
          <p:cNvSpPr txBox="1"/>
          <p:nvPr/>
        </p:nvSpPr>
        <p:spPr>
          <a:xfrm>
            <a:off x="3436774" y="5330335"/>
            <a:ext cx="3048002" cy="369332"/>
          </a:xfrm>
          <a:prstGeom prst="rect">
            <a:avLst/>
          </a:prstGeom>
          <a:noFill/>
        </p:spPr>
        <p:txBody>
          <a:bodyPr wrap="square" rtlCol="0">
            <a:spAutoFit/>
          </a:bodyPr>
          <a:lstStyle/>
          <a:p>
            <a:r>
              <a:rPr lang="nl-BE" dirty="0"/>
              <a:t>algemeen secundair onderwijs</a:t>
            </a:r>
          </a:p>
        </p:txBody>
      </p:sp>
      <p:sp>
        <p:nvSpPr>
          <p:cNvPr id="48" name="Tekstvak 47"/>
          <p:cNvSpPr txBox="1"/>
          <p:nvPr/>
        </p:nvSpPr>
        <p:spPr>
          <a:xfrm>
            <a:off x="3436774" y="6281111"/>
            <a:ext cx="2385528" cy="369332"/>
          </a:xfrm>
          <a:prstGeom prst="rect">
            <a:avLst/>
          </a:prstGeom>
          <a:noFill/>
        </p:spPr>
        <p:txBody>
          <a:bodyPr wrap="square" rtlCol="0">
            <a:spAutoFit/>
          </a:bodyPr>
          <a:lstStyle/>
          <a:p>
            <a:r>
              <a:rPr lang="nl-BE" dirty="0"/>
              <a:t>volwassenenonderwijs</a:t>
            </a:r>
          </a:p>
        </p:txBody>
      </p:sp>
      <p:sp>
        <p:nvSpPr>
          <p:cNvPr id="5" name="Rechthoek 4"/>
          <p:cNvSpPr/>
          <p:nvPr/>
        </p:nvSpPr>
        <p:spPr>
          <a:xfrm>
            <a:off x="8094466" y="1164006"/>
            <a:ext cx="3190745" cy="769441"/>
          </a:xfrm>
          <a:prstGeom prst="rect">
            <a:avLst/>
          </a:prstGeom>
        </p:spPr>
        <p:txBody>
          <a:bodyPr wrap="none">
            <a:spAutoFit/>
          </a:bodyPr>
          <a:lstStyle/>
          <a:p>
            <a:pPr lvl="0" algn="ctr"/>
            <a:r>
              <a:rPr lang="nl-BE" sz="4400" dirty="0">
                <a:solidFill>
                  <a:prstClr val="black"/>
                </a:solidFill>
                <a:effectLst>
                  <a:outerShdw blurRad="38100" dist="38100" dir="2700000" algn="tl">
                    <a:srgbClr val="000000">
                      <a:alpha val="43137"/>
                    </a:srgbClr>
                  </a:outerShdw>
                </a:effectLst>
                <a:latin typeface="Calibri Light" panose="020F0302020204030204"/>
              </a:rPr>
              <a:t>arbeidsmarkt</a:t>
            </a:r>
          </a:p>
        </p:txBody>
      </p:sp>
      <p:sp>
        <p:nvSpPr>
          <p:cNvPr id="50" name="Rechthoek 49"/>
          <p:cNvSpPr/>
          <p:nvPr/>
        </p:nvSpPr>
        <p:spPr>
          <a:xfrm>
            <a:off x="256692" y="1164006"/>
            <a:ext cx="2409186" cy="769441"/>
          </a:xfrm>
          <a:prstGeom prst="rect">
            <a:avLst/>
          </a:prstGeom>
        </p:spPr>
        <p:txBody>
          <a:bodyPr wrap="none">
            <a:spAutoFit/>
          </a:bodyPr>
          <a:lstStyle/>
          <a:p>
            <a:pPr lvl="0" algn="ctr"/>
            <a:r>
              <a:rPr lang="nl-BE" sz="4400" dirty="0">
                <a:solidFill>
                  <a:prstClr val="black"/>
                </a:solidFill>
                <a:effectLst>
                  <a:outerShdw blurRad="38100" dist="38100" dir="2700000" algn="tl">
                    <a:srgbClr val="000000">
                      <a:alpha val="43137"/>
                    </a:srgbClr>
                  </a:outerShdw>
                </a:effectLst>
                <a:latin typeface="Calibri Light" panose="020F0302020204030204"/>
              </a:rPr>
              <a:t>onderwijs</a:t>
            </a:r>
          </a:p>
        </p:txBody>
      </p:sp>
      <p:sp>
        <p:nvSpPr>
          <p:cNvPr id="2" name="AutoShape 2" descr="Afbeeldingsresultaat voor space x next laun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6" name="Tekstvak 15"/>
          <p:cNvSpPr txBox="1"/>
          <p:nvPr/>
        </p:nvSpPr>
        <p:spPr>
          <a:xfrm>
            <a:off x="3436774" y="2069981"/>
            <a:ext cx="2258008" cy="369332"/>
          </a:xfrm>
          <a:prstGeom prst="rect">
            <a:avLst/>
          </a:prstGeom>
          <a:noFill/>
        </p:spPr>
        <p:txBody>
          <a:bodyPr wrap="square" rtlCol="0">
            <a:spAutoFit/>
          </a:bodyPr>
          <a:lstStyle/>
          <a:p>
            <a:r>
              <a:rPr lang="nl-BE" dirty="0"/>
              <a:t>‘net’overschrijdend</a:t>
            </a:r>
          </a:p>
        </p:txBody>
      </p:sp>
      <p:sp>
        <p:nvSpPr>
          <p:cNvPr id="17" name="AutoShape 2" descr="Afbeeldingsresultaat voor space x next launch"/>
          <p:cNvSpPr>
            <a:spLocks noChangeAspect="1" noChangeArrowheads="1"/>
          </p:cNvSpPr>
          <p:nvPr/>
        </p:nvSpPr>
        <p:spPr bwMode="auto">
          <a:xfrm>
            <a:off x="155575" y="-11470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Tree>
    <p:extLst>
      <p:ext uri="{BB962C8B-B14F-4D97-AF65-F5344CB8AC3E}">
        <p14:creationId xmlns:p14="http://schemas.microsoft.com/office/powerpoint/2010/main" val="4026294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Opportuniteiten MASTERMIND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
        <p:nvSpPr>
          <p:cNvPr id="16" name="Rechthoek 15">
            <a:extLst>
              <a:ext uri="{FF2B5EF4-FFF2-40B4-BE49-F238E27FC236}">
                <a16:creationId xmlns:a16="http://schemas.microsoft.com/office/drawing/2014/main" id="{649FA5C6-9A22-407D-902D-C5BE3B89CEFE}"/>
              </a:ext>
            </a:extLst>
          </p:cNvPr>
          <p:cNvSpPr/>
          <p:nvPr/>
        </p:nvSpPr>
        <p:spPr>
          <a:xfrm>
            <a:off x="947578" y="2188164"/>
            <a:ext cx="2240674" cy="3720018"/>
          </a:xfrm>
          <a:prstGeom prst="rect">
            <a:avLst/>
          </a:prstGeom>
          <a:solidFill>
            <a:srgbClr val="05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a:extLst>
              <a:ext uri="{FF2B5EF4-FFF2-40B4-BE49-F238E27FC236}">
                <a16:creationId xmlns:a16="http://schemas.microsoft.com/office/drawing/2014/main" id="{2262B4C9-6A09-4501-8C2F-D02E1DE0A6E7}"/>
              </a:ext>
            </a:extLst>
          </p:cNvPr>
          <p:cNvSpPr/>
          <p:nvPr/>
        </p:nvSpPr>
        <p:spPr>
          <a:xfrm>
            <a:off x="3627672" y="2191409"/>
            <a:ext cx="2294449" cy="3720018"/>
          </a:xfrm>
          <a:prstGeom prst="rect">
            <a:avLst/>
          </a:prstGeom>
          <a:solidFill>
            <a:srgbClr val="008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91F56B28-8EB2-405B-8079-D688CC0822CB}"/>
              </a:ext>
            </a:extLst>
          </p:cNvPr>
          <p:cNvSpPr/>
          <p:nvPr/>
        </p:nvSpPr>
        <p:spPr>
          <a:xfrm>
            <a:off x="6315846" y="2188164"/>
            <a:ext cx="2266458" cy="3720018"/>
          </a:xfrm>
          <a:prstGeom prst="rect">
            <a:avLst/>
          </a:prstGeom>
          <a:solidFill>
            <a:srgbClr val="05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EF101FA0-E329-4FC2-B164-AD2D89443690}"/>
              </a:ext>
            </a:extLst>
          </p:cNvPr>
          <p:cNvSpPr/>
          <p:nvPr/>
        </p:nvSpPr>
        <p:spPr>
          <a:xfrm>
            <a:off x="8976031" y="2188164"/>
            <a:ext cx="2266458" cy="3720018"/>
          </a:xfrm>
          <a:prstGeom prst="rect">
            <a:avLst/>
          </a:prstGeom>
          <a:solidFill>
            <a:srgbClr val="008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0860B09F-EAA1-4053-8D4C-9109B3F5DC84}"/>
              </a:ext>
            </a:extLst>
          </p:cNvPr>
          <p:cNvSpPr txBox="1"/>
          <p:nvPr/>
        </p:nvSpPr>
        <p:spPr>
          <a:xfrm>
            <a:off x="934260" y="3907634"/>
            <a:ext cx="2240674" cy="1508105"/>
          </a:xfrm>
          <a:prstGeom prst="rect">
            <a:avLst/>
          </a:prstGeom>
          <a:noFill/>
        </p:spPr>
        <p:txBody>
          <a:bodyPr wrap="square" rtlCol="0">
            <a:spAutoFit/>
          </a:bodyPr>
          <a:lstStyle/>
          <a:p>
            <a:pPr algn="ctr"/>
            <a:r>
              <a:rPr lang="nl-NL" sz="1600" dirty="0">
                <a:solidFill>
                  <a:schemeClr val="bg1"/>
                </a:solidFill>
                <a:latin typeface="+mj-lt"/>
              </a:rPr>
              <a:t>Vraag en aanbod optimaal matchen in West-Vlaanderen</a:t>
            </a:r>
          </a:p>
          <a:p>
            <a:pPr algn="ctr"/>
            <a:endParaRPr lang="nl-NL" sz="1200" dirty="0">
              <a:solidFill>
                <a:schemeClr val="bg1"/>
              </a:solidFill>
              <a:latin typeface="+mj-lt"/>
            </a:endParaRPr>
          </a:p>
          <a:p>
            <a:pPr algn="ctr"/>
            <a:r>
              <a:rPr lang="nl-NL" sz="1600" dirty="0">
                <a:solidFill>
                  <a:schemeClr val="bg1"/>
                </a:solidFill>
                <a:latin typeface="+mj-lt"/>
              </a:rPr>
              <a:t>innovatie stimuleren</a:t>
            </a:r>
          </a:p>
          <a:p>
            <a:pPr algn="ctr"/>
            <a:r>
              <a:rPr lang="nl-NL" sz="1600" dirty="0">
                <a:solidFill>
                  <a:schemeClr val="bg1"/>
                </a:solidFill>
                <a:latin typeface="+mj-lt"/>
              </a:rPr>
              <a:t>Lokaal en internationaal</a:t>
            </a:r>
            <a:endParaRPr lang="nl-BE" sz="1600" dirty="0">
              <a:solidFill>
                <a:schemeClr val="bg1"/>
              </a:solidFill>
              <a:latin typeface="+mj-lt"/>
            </a:endParaRPr>
          </a:p>
        </p:txBody>
      </p:sp>
      <p:sp>
        <p:nvSpPr>
          <p:cNvPr id="21" name="Tekstvak 20">
            <a:extLst>
              <a:ext uri="{FF2B5EF4-FFF2-40B4-BE49-F238E27FC236}">
                <a16:creationId xmlns:a16="http://schemas.microsoft.com/office/drawing/2014/main" id="{5352D23E-9F28-4575-A120-3EF1D7F78B7A}"/>
              </a:ext>
            </a:extLst>
          </p:cNvPr>
          <p:cNvSpPr txBox="1"/>
          <p:nvPr/>
        </p:nvSpPr>
        <p:spPr>
          <a:xfrm>
            <a:off x="3627672" y="3910879"/>
            <a:ext cx="2294449" cy="1077218"/>
          </a:xfrm>
          <a:prstGeom prst="rect">
            <a:avLst/>
          </a:prstGeom>
          <a:noFill/>
        </p:spPr>
        <p:txBody>
          <a:bodyPr wrap="square" rtlCol="0">
            <a:spAutoFit/>
          </a:bodyPr>
          <a:lstStyle/>
          <a:p>
            <a:pPr algn="ctr"/>
            <a:r>
              <a:rPr lang="nl-BE" sz="1600" dirty="0">
                <a:solidFill>
                  <a:schemeClr val="bg1"/>
                </a:solidFill>
                <a:latin typeface="+mj-lt"/>
              </a:rPr>
              <a:t>Snel evoluerende wereld, digitalisering,  </a:t>
            </a:r>
          </a:p>
          <a:p>
            <a:pPr algn="ctr"/>
            <a:r>
              <a:rPr lang="nl-BE" sz="1600" dirty="0">
                <a:solidFill>
                  <a:schemeClr val="bg1"/>
                </a:solidFill>
                <a:latin typeface="+mj-lt"/>
              </a:rPr>
              <a:t>nieuwe jobs, </a:t>
            </a:r>
          </a:p>
          <a:p>
            <a:pPr algn="ctr"/>
            <a:r>
              <a:rPr lang="nl-BE" sz="1600" dirty="0">
                <a:solidFill>
                  <a:schemeClr val="bg1"/>
                </a:solidFill>
                <a:latin typeface="+mj-lt"/>
              </a:rPr>
              <a:t>andere vaardigheden</a:t>
            </a:r>
            <a:endParaRPr lang="nl-NL" sz="1600" dirty="0">
              <a:solidFill>
                <a:schemeClr val="bg1"/>
              </a:solidFill>
              <a:latin typeface="+mj-lt"/>
            </a:endParaRPr>
          </a:p>
        </p:txBody>
      </p:sp>
      <p:sp>
        <p:nvSpPr>
          <p:cNvPr id="22" name="Tekstvak 21">
            <a:extLst>
              <a:ext uri="{FF2B5EF4-FFF2-40B4-BE49-F238E27FC236}">
                <a16:creationId xmlns:a16="http://schemas.microsoft.com/office/drawing/2014/main" id="{701448DB-C721-445B-87D1-7EB582332018}"/>
              </a:ext>
            </a:extLst>
          </p:cNvPr>
          <p:cNvSpPr txBox="1"/>
          <p:nvPr/>
        </p:nvSpPr>
        <p:spPr>
          <a:xfrm>
            <a:off x="6361541" y="3907634"/>
            <a:ext cx="2266458" cy="1569660"/>
          </a:xfrm>
          <a:prstGeom prst="rect">
            <a:avLst/>
          </a:prstGeom>
          <a:noFill/>
        </p:spPr>
        <p:txBody>
          <a:bodyPr wrap="square" rtlCol="0">
            <a:spAutoFit/>
          </a:bodyPr>
          <a:lstStyle/>
          <a:p>
            <a:pPr algn="ctr"/>
            <a:r>
              <a:rPr lang="nl-NL" sz="1600" dirty="0">
                <a:solidFill>
                  <a:schemeClr val="bg1"/>
                </a:solidFill>
                <a:latin typeface="+mj-lt"/>
              </a:rPr>
              <a:t>Ondernemend Vlaanderen</a:t>
            </a:r>
          </a:p>
          <a:p>
            <a:pPr algn="ctr"/>
            <a:r>
              <a:rPr lang="nl-NL" sz="1600" dirty="0">
                <a:solidFill>
                  <a:schemeClr val="bg1"/>
                </a:solidFill>
                <a:latin typeface="+mj-lt"/>
              </a:rPr>
              <a:t>Stijgend aantal vacatures </a:t>
            </a:r>
            <a:r>
              <a:rPr lang="nl-NL" sz="1600" dirty="0" err="1">
                <a:solidFill>
                  <a:schemeClr val="bg1"/>
                </a:solidFill>
                <a:latin typeface="+mj-lt"/>
              </a:rPr>
              <a:t>vs</a:t>
            </a:r>
            <a:r>
              <a:rPr lang="nl-NL" sz="1600" dirty="0">
                <a:solidFill>
                  <a:schemeClr val="bg1"/>
                </a:solidFill>
                <a:latin typeface="+mj-lt"/>
              </a:rPr>
              <a:t> hoge werkloosheidcijfers jongeren</a:t>
            </a:r>
            <a:endParaRPr lang="nl-BE" sz="1600" dirty="0">
              <a:solidFill>
                <a:schemeClr val="bg1"/>
              </a:solidFill>
              <a:latin typeface="+mj-lt"/>
            </a:endParaRPr>
          </a:p>
        </p:txBody>
      </p:sp>
      <p:sp>
        <p:nvSpPr>
          <p:cNvPr id="23" name="Tekstvak 22">
            <a:extLst>
              <a:ext uri="{FF2B5EF4-FFF2-40B4-BE49-F238E27FC236}">
                <a16:creationId xmlns:a16="http://schemas.microsoft.com/office/drawing/2014/main" id="{A9682787-A691-493E-A585-D788B4F7BEEE}"/>
              </a:ext>
            </a:extLst>
          </p:cNvPr>
          <p:cNvSpPr txBox="1"/>
          <p:nvPr/>
        </p:nvSpPr>
        <p:spPr>
          <a:xfrm>
            <a:off x="8976030" y="3907634"/>
            <a:ext cx="2067041" cy="1077218"/>
          </a:xfrm>
          <a:prstGeom prst="rect">
            <a:avLst/>
          </a:prstGeom>
          <a:noFill/>
        </p:spPr>
        <p:txBody>
          <a:bodyPr wrap="square" rtlCol="0">
            <a:spAutoFit/>
          </a:bodyPr>
          <a:lstStyle/>
          <a:p>
            <a:pPr algn="ctr"/>
            <a:r>
              <a:rPr lang="nl-NL" sz="1600" dirty="0">
                <a:solidFill>
                  <a:schemeClr val="bg1"/>
                </a:solidFill>
                <a:latin typeface="+mj-lt"/>
              </a:rPr>
              <a:t>Toekomstgericht leren, kwalitatief onderwijs, nieuwe leervormen, life long </a:t>
            </a:r>
            <a:r>
              <a:rPr lang="nl-NL" sz="1600" dirty="0" err="1">
                <a:solidFill>
                  <a:schemeClr val="bg1"/>
                </a:solidFill>
                <a:latin typeface="+mj-lt"/>
              </a:rPr>
              <a:t>learning</a:t>
            </a:r>
            <a:r>
              <a:rPr lang="nl-NL" sz="1600" dirty="0">
                <a:solidFill>
                  <a:schemeClr val="bg1"/>
                </a:solidFill>
                <a:latin typeface="+mj-lt"/>
              </a:rPr>
              <a:t> </a:t>
            </a:r>
            <a:endParaRPr lang="nl-BE" sz="1600" dirty="0">
              <a:solidFill>
                <a:schemeClr val="bg1"/>
              </a:solidFill>
              <a:latin typeface="+mj-lt"/>
            </a:endParaRPr>
          </a:p>
        </p:txBody>
      </p:sp>
      <p:pic>
        <p:nvPicPr>
          <p:cNvPr id="24" name="Graphic 11">
            <a:extLst>
              <a:ext uri="{FF2B5EF4-FFF2-40B4-BE49-F238E27FC236}">
                <a16:creationId xmlns:a16="http://schemas.microsoft.com/office/drawing/2014/main" id="{B4F3633E-446C-42B0-A3ED-BD5EDE6EFC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6999" y="2927962"/>
            <a:ext cx="1113518" cy="522387"/>
          </a:xfrm>
          <a:prstGeom prst="rect">
            <a:avLst/>
          </a:prstGeom>
        </p:spPr>
      </p:pic>
      <p:pic>
        <p:nvPicPr>
          <p:cNvPr id="25" name="Graphic 12">
            <a:extLst>
              <a:ext uri="{FF2B5EF4-FFF2-40B4-BE49-F238E27FC236}">
                <a16:creationId xmlns:a16="http://schemas.microsoft.com/office/drawing/2014/main" id="{F54EFFA7-B465-4770-9DEB-61E221AFBD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700000">
            <a:off x="4343420" y="2577229"/>
            <a:ext cx="743574" cy="947829"/>
          </a:xfrm>
          <a:prstGeom prst="rect">
            <a:avLst/>
          </a:prstGeom>
        </p:spPr>
      </p:pic>
      <p:pic>
        <p:nvPicPr>
          <p:cNvPr id="26" name="Graphic 13">
            <a:extLst>
              <a:ext uri="{FF2B5EF4-FFF2-40B4-BE49-F238E27FC236}">
                <a16:creationId xmlns:a16="http://schemas.microsoft.com/office/drawing/2014/main" id="{C57B61FD-DEB9-4EEC-9306-97F4DDA06E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8705" y="3013482"/>
            <a:ext cx="1020740" cy="311792"/>
          </a:xfrm>
          <a:prstGeom prst="rect">
            <a:avLst/>
          </a:prstGeom>
        </p:spPr>
      </p:pic>
      <p:pic>
        <p:nvPicPr>
          <p:cNvPr id="27" name="Graphic 14">
            <a:extLst>
              <a:ext uri="{FF2B5EF4-FFF2-40B4-BE49-F238E27FC236}">
                <a16:creationId xmlns:a16="http://schemas.microsoft.com/office/drawing/2014/main" id="{0D7F043D-C37E-4F53-94A4-085BE924F0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8121" y="3033436"/>
            <a:ext cx="822858" cy="477076"/>
          </a:xfrm>
          <a:prstGeom prst="rect">
            <a:avLst/>
          </a:prstGeom>
        </p:spPr>
      </p:pic>
    </p:spTree>
    <p:extLst>
      <p:ext uri="{BB962C8B-B14F-4D97-AF65-F5344CB8AC3E}">
        <p14:creationId xmlns:p14="http://schemas.microsoft.com/office/powerpoint/2010/main" val="1425851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ONE STOP SHOP MASTERMIND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2" name="Afbeelding 1"/>
          <p:cNvPicPr>
            <a:picLocks noChangeAspect="1"/>
          </p:cNvPicPr>
          <p:nvPr/>
        </p:nvPicPr>
        <p:blipFill>
          <a:blip r:embed="rId4"/>
          <a:stretch>
            <a:fillRect/>
          </a:stretch>
        </p:blipFill>
        <p:spPr>
          <a:xfrm>
            <a:off x="8861771" y="1294543"/>
            <a:ext cx="3330229" cy="5425910"/>
          </a:xfrm>
          <a:prstGeom prst="rect">
            <a:avLst/>
          </a:prstGeom>
        </p:spPr>
      </p:pic>
      <p:sp>
        <p:nvSpPr>
          <p:cNvPr id="3" name="Rechthoek 2"/>
          <p:cNvSpPr/>
          <p:nvPr/>
        </p:nvSpPr>
        <p:spPr>
          <a:xfrm>
            <a:off x="3284376" y="1558212"/>
            <a:ext cx="2771191" cy="184746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3284372" y="1553418"/>
            <a:ext cx="2771191" cy="1938992"/>
          </a:xfrm>
          <a:prstGeom prst="rect">
            <a:avLst/>
          </a:prstGeom>
          <a:noFill/>
        </p:spPr>
        <p:txBody>
          <a:bodyPr wrap="square" rtlCol="0">
            <a:spAutoFit/>
          </a:bodyPr>
          <a:lstStyle/>
          <a:p>
            <a:pPr algn="ctr"/>
            <a:r>
              <a:rPr lang="nl-BE" sz="2400" dirty="0">
                <a:solidFill>
                  <a:schemeClr val="bg1"/>
                </a:solidFill>
              </a:rPr>
              <a:t>Kennis, vaardigheden, </a:t>
            </a:r>
          </a:p>
          <a:p>
            <a:pPr algn="ctr"/>
            <a:r>
              <a:rPr lang="nl-BE" sz="2400" dirty="0">
                <a:solidFill>
                  <a:schemeClr val="bg1"/>
                </a:solidFill>
              </a:rPr>
              <a:t>leren leren, </a:t>
            </a:r>
          </a:p>
          <a:p>
            <a:pPr algn="ctr"/>
            <a:r>
              <a:rPr lang="nl-BE" sz="2400" dirty="0">
                <a:solidFill>
                  <a:schemeClr val="bg1"/>
                </a:solidFill>
              </a:rPr>
              <a:t>opleiding, </a:t>
            </a:r>
          </a:p>
          <a:p>
            <a:pPr algn="ctr"/>
            <a:r>
              <a:rPr lang="nl-BE" sz="2400" dirty="0">
                <a:solidFill>
                  <a:schemeClr val="bg1"/>
                </a:solidFill>
              </a:rPr>
              <a:t>werk zoeken</a:t>
            </a:r>
          </a:p>
        </p:txBody>
      </p:sp>
      <p:sp>
        <p:nvSpPr>
          <p:cNvPr id="28" name="Rechthoek 27"/>
          <p:cNvSpPr/>
          <p:nvPr/>
        </p:nvSpPr>
        <p:spPr>
          <a:xfrm>
            <a:off x="3284373" y="3878753"/>
            <a:ext cx="2771191" cy="268999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Tekstvak 28"/>
          <p:cNvSpPr txBox="1"/>
          <p:nvPr/>
        </p:nvSpPr>
        <p:spPr>
          <a:xfrm>
            <a:off x="3284373" y="4069590"/>
            <a:ext cx="2771191" cy="2308324"/>
          </a:xfrm>
          <a:prstGeom prst="rect">
            <a:avLst/>
          </a:prstGeom>
          <a:noFill/>
          <a:ln>
            <a:solidFill>
              <a:schemeClr val="accent1">
                <a:lumMod val="75000"/>
              </a:schemeClr>
            </a:solidFill>
          </a:ln>
        </p:spPr>
        <p:txBody>
          <a:bodyPr wrap="square" rtlCol="0">
            <a:spAutoFit/>
          </a:bodyPr>
          <a:lstStyle/>
          <a:p>
            <a:pPr algn="ctr"/>
            <a:r>
              <a:rPr lang="nl-BE" sz="2400" dirty="0">
                <a:solidFill>
                  <a:schemeClr val="bg1"/>
                </a:solidFill>
              </a:rPr>
              <a:t>Voor leerklanten, leergierigen, leerfacilitatoren, werkgevers, werknemers, werkzoekenden</a:t>
            </a:r>
          </a:p>
        </p:txBody>
      </p:sp>
    </p:spTree>
    <p:extLst>
      <p:ext uri="{BB962C8B-B14F-4D97-AF65-F5344CB8AC3E}">
        <p14:creationId xmlns:p14="http://schemas.microsoft.com/office/powerpoint/2010/main" val="156718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OPEN CAMPUS MASTERMIND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2" name="Afbeelding 1"/>
          <p:cNvPicPr>
            <a:picLocks noChangeAspect="1"/>
          </p:cNvPicPr>
          <p:nvPr/>
        </p:nvPicPr>
        <p:blipFill>
          <a:blip r:embed="rId4"/>
          <a:stretch>
            <a:fillRect/>
          </a:stretch>
        </p:blipFill>
        <p:spPr>
          <a:xfrm>
            <a:off x="0" y="1167076"/>
            <a:ext cx="2722437" cy="5690924"/>
          </a:xfrm>
          <a:prstGeom prst="rect">
            <a:avLst/>
          </a:prstGeom>
        </p:spPr>
      </p:pic>
      <p:graphicFrame>
        <p:nvGraphicFramePr>
          <p:cNvPr id="6" name="Diagram 5"/>
          <p:cNvGraphicFramePr/>
          <p:nvPr>
            <p:extLst>
              <p:ext uri="{D42A27DB-BD31-4B8C-83A1-F6EECF244321}">
                <p14:modId xmlns:p14="http://schemas.microsoft.com/office/powerpoint/2010/main" val="2075051792"/>
              </p:ext>
            </p:extLst>
          </p:nvPr>
        </p:nvGraphicFramePr>
        <p:xfrm>
          <a:off x="3185886" y="1303203"/>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92598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err="1">
                <a:solidFill>
                  <a:srgbClr val="009FE3"/>
                </a:solidFill>
                <a:latin typeface="+mn-lt"/>
              </a:rPr>
              <a:t>Mastermind</a:t>
            </a:r>
            <a:r>
              <a:rPr lang="nl-BE" dirty="0">
                <a:solidFill>
                  <a:srgbClr val="009FE3"/>
                </a:solidFill>
                <a:latin typeface="+mn-lt"/>
              </a:rPr>
              <a:t>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4" name="Afbeelding 3"/>
          <p:cNvPicPr>
            <a:picLocks noChangeAspect="1"/>
          </p:cNvPicPr>
          <p:nvPr/>
        </p:nvPicPr>
        <p:blipFill>
          <a:blip r:embed="rId4"/>
          <a:stretch>
            <a:fillRect/>
          </a:stretch>
        </p:blipFill>
        <p:spPr>
          <a:xfrm>
            <a:off x="2232249" y="1167076"/>
            <a:ext cx="7727502" cy="5690924"/>
          </a:xfrm>
          <a:prstGeom prst="rect">
            <a:avLst/>
          </a:prstGeom>
        </p:spPr>
      </p:pic>
    </p:spTree>
    <p:extLst>
      <p:ext uri="{BB962C8B-B14F-4D97-AF65-F5344CB8AC3E}">
        <p14:creationId xmlns:p14="http://schemas.microsoft.com/office/powerpoint/2010/main" val="572490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err="1">
                <a:solidFill>
                  <a:srgbClr val="009FE3"/>
                </a:solidFill>
                <a:latin typeface="+mn-lt"/>
              </a:rPr>
              <a:t>Mastermind</a:t>
            </a:r>
            <a:r>
              <a:rPr lang="nl-BE" dirty="0">
                <a:solidFill>
                  <a:srgbClr val="009FE3"/>
                </a:solidFill>
                <a:latin typeface="+mn-lt"/>
              </a:rPr>
              <a:t> 2.0</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pic>
        <p:nvPicPr>
          <p:cNvPr id="2" name="Afbeelding 1"/>
          <p:cNvPicPr>
            <a:picLocks noChangeAspect="1"/>
          </p:cNvPicPr>
          <p:nvPr/>
        </p:nvPicPr>
        <p:blipFill>
          <a:blip r:embed="rId4"/>
          <a:stretch>
            <a:fillRect/>
          </a:stretch>
        </p:blipFill>
        <p:spPr>
          <a:xfrm>
            <a:off x="2286000" y="1476375"/>
            <a:ext cx="7620000" cy="5381625"/>
          </a:xfrm>
          <a:prstGeom prst="rect">
            <a:avLst/>
          </a:prstGeom>
        </p:spPr>
      </p:pic>
      <p:sp>
        <p:nvSpPr>
          <p:cNvPr id="3" name="Tekstvak 2"/>
          <p:cNvSpPr txBox="1"/>
          <p:nvPr/>
        </p:nvSpPr>
        <p:spPr>
          <a:xfrm>
            <a:off x="2363755" y="1476375"/>
            <a:ext cx="7464489" cy="830997"/>
          </a:xfrm>
          <a:prstGeom prst="rect">
            <a:avLst/>
          </a:prstGeom>
          <a:noFill/>
        </p:spPr>
        <p:txBody>
          <a:bodyPr wrap="square" rtlCol="0">
            <a:spAutoFit/>
          </a:bodyPr>
          <a:lstStyle/>
          <a:p>
            <a:pPr algn="ctr"/>
            <a:r>
              <a:rPr lang="nl-BE" sz="4800" b="1" dirty="0">
                <a:solidFill>
                  <a:srgbClr val="00B0F0"/>
                </a:solidFill>
              </a:rPr>
              <a:t>VDAB als CONNECTOR</a:t>
            </a:r>
          </a:p>
        </p:txBody>
      </p:sp>
    </p:spTree>
    <p:extLst>
      <p:ext uri="{BB962C8B-B14F-4D97-AF65-F5344CB8AC3E}">
        <p14:creationId xmlns:p14="http://schemas.microsoft.com/office/powerpoint/2010/main" val="1691337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24912D49-393E-6947-B18E-735371A366BF}"/>
              </a:ext>
            </a:extLst>
          </p:cNvPr>
          <p:cNvSpPr txBox="1">
            <a:spLocks/>
          </p:cNvSpPr>
          <p:nvPr/>
        </p:nvSpPr>
        <p:spPr>
          <a:xfrm>
            <a:off x="0" y="0"/>
            <a:ext cx="12192000" cy="116707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dirty="0">
                <a:solidFill>
                  <a:srgbClr val="009FE3"/>
                </a:solidFill>
                <a:latin typeface="+mn-lt"/>
              </a:rPr>
              <a:t>VERAF MAAR TOCH DICHTBIJ</a:t>
            </a:r>
          </a:p>
          <a:p>
            <a:pPr algn="ctr"/>
            <a:r>
              <a:rPr lang="nl-BE" sz="3200" dirty="0">
                <a:solidFill>
                  <a:srgbClr val="009FE3"/>
                </a:solidFill>
                <a:latin typeface="+mn-lt"/>
              </a:rPr>
              <a:t>VDAB als CONNECTOR</a:t>
            </a:r>
          </a:p>
        </p:txBody>
      </p:sp>
      <p:pic>
        <p:nvPicPr>
          <p:cNvPr id="15" name="Afbeelding 14">
            <a:extLst>
              <a:ext uri="{FF2B5EF4-FFF2-40B4-BE49-F238E27FC236}">
                <a16:creationId xmlns:a16="http://schemas.microsoft.com/office/drawing/2014/main" id="{67B6DA29-5C5C-654F-85E3-FF7FA096F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180"/>
            <a:ext cx="1895157" cy="849423"/>
          </a:xfrm>
          <a:prstGeom prst="rect">
            <a:avLst/>
          </a:prstGeom>
        </p:spPr>
      </p:pic>
      <p:sp>
        <p:nvSpPr>
          <p:cNvPr id="6" name="Rechthoek 5"/>
          <p:cNvSpPr/>
          <p:nvPr/>
        </p:nvSpPr>
        <p:spPr>
          <a:xfrm>
            <a:off x="2351314" y="1735494"/>
            <a:ext cx="2369976" cy="16421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Langs de E403/A17</a:t>
            </a:r>
          </a:p>
          <a:p>
            <a:pPr algn="ctr"/>
            <a:r>
              <a:rPr lang="nl-BE" dirty="0"/>
              <a:t>Ter hoogte van afrit Roeselare-Haven.</a:t>
            </a:r>
          </a:p>
        </p:txBody>
      </p:sp>
      <p:pic>
        <p:nvPicPr>
          <p:cNvPr id="7" name="Afbeelding 6"/>
          <p:cNvPicPr>
            <a:picLocks noChangeAspect="1"/>
          </p:cNvPicPr>
          <p:nvPr/>
        </p:nvPicPr>
        <p:blipFill>
          <a:blip r:embed="rId4"/>
          <a:stretch>
            <a:fillRect/>
          </a:stretch>
        </p:blipFill>
        <p:spPr>
          <a:xfrm>
            <a:off x="4620942" y="2119458"/>
            <a:ext cx="1240001" cy="791693"/>
          </a:xfrm>
          <a:prstGeom prst="rect">
            <a:avLst/>
          </a:prstGeom>
        </p:spPr>
      </p:pic>
      <p:pic>
        <p:nvPicPr>
          <p:cNvPr id="2" name="Afbeelding 1"/>
          <p:cNvPicPr>
            <a:picLocks noChangeAspect="1"/>
          </p:cNvPicPr>
          <p:nvPr/>
        </p:nvPicPr>
        <p:blipFill>
          <a:blip r:embed="rId5"/>
          <a:stretch>
            <a:fillRect/>
          </a:stretch>
        </p:blipFill>
        <p:spPr>
          <a:xfrm>
            <a:off x="7166944" y="1735494"/>
            <a:ext cx="4846740" cy="3633531"/>
          </a:xfrm>
          <a:prstGeom prst="rect">
            <a:avLst/>
          </a:prstGeom>
        </p:spPr>
      </p:pic>
    </p:spTree>
    <p:extLst>
      <p:ext uri="{BB962C8B-B14F-4D97-AF65-F5344CB8AC3E}">
        <p14:creationId xmlns:p14="http://schemas.microsoft.com/office/powerpoint/2010/main" val="8025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7146</TotalTime>
  <Words>1267</Words>
  <Application>Microsoft Macintosh PowerPoint</Application>
  <PresentationFormat>Breedbeeld</PresentationFormat>
  <Paragraphs>279</Paragraphs>
  <Slides>24</Slides>
  <Notes>24</Notes>
  <HiddenSlides>2</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24</vt:i4>
      </vt:variant>
    </vt:vector>
  </HeadingPairs>
  <TitlesOfParts>
    <vt:vector size="29" baseType="lpstr">
      <vt:lpstr>Arial</vt:lpstr>
      <vt:lpstr>Calibri</vt:lpstr>
      <vt:lpstr>Calibri Light</vt:lpstr>
      <vt:lpstr>Roboto</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RTC toekomstvisie 2020</dc:title>
  <dc:creator>Emmanuel Depoortere</dc:creator>
  <cp:lastModifiedBy>RTC West-vlaanderen</cp:lastModifiedBy>
  <cp:revision>330</cp:revision>
  <cp:lastPrinted>2018-10-10T19:24:04Z</cp:lastPrinted>
  <dcterms:created xsi:type="dcterms:W3CDTF">2018-05-28T07:49:53Z</dcterms:created>
  <dcterms:modified xsi:type="dcterms:W3CDTF">2020-01-23T09:27:51Z</dcterms:modified>
</cp:coreProperties>
</file>